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5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394" r:id="rId16"/>
    <p:sldId id="395" r:id="rId17"/>
    <p:sldId id="412" r:id="rId18"/>
    <p:sldId id="404" r:id="rId19"/>
    <p:sldId id="405" r:id="rId20"/>
    <p:sldId id="406" r:id="rId21"/>
    <p:sldId id="429" r:id="rId22"/>
    <p:sldId id="454" r:id="rId23"/>
    <p:sldId id="455" r:id="rId24"/>
    <p:sldId id="456" r:id="rId25"/>
    <p:sldId id="458" r:id="rId26"/>
    <p:sldId id="459" r:id="rId27"/>
    <p:sldId id="457" r:id="rId28"/>
    <p:sldId id="451" r:id="rId29"/>
    <p:sldId id="452" r:id="rId30"/>
    <p:sldId id="453" r:id="rId31"/>
    <p:sldId id="430" r:id="rId32"/>
    <p:sldId id="437" r:id="rId33"/>
    <p:sldId id="431" r:id="rId34"/>
    <p:sldId id="432" r:id="rId35"/>
    <p:sldId id="438" r:id="rId36"/>
    <p:sldId id="433" r:id="rId37"/>
    <p:sldId id="411" r:id="rId38"/>
    <p:sldId id="401" r:id="rId39"/>
    <p:sldId id="402" r:id="rId40"/>
    <p:sldId id="444" r:id="rId41"/>
    <p:sldId id="378" r:id="rId42"/>
    <p:sldId id="448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66FFFF"/>
    <a:srgbClr val="FFCCFF"/>
    <a:srgbClr val="00FF00"/>
    <a:srgbClr val="FFFF00"/>
    <a:srgbClr val="FF0000"/>
    <a:srgbClr val="8000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1" autoAdjust="0"/>
    <p:restoredTop sz="90593" autoAdjust="0"/>
  </p:normalViewPr>
  <p:slideViewPr>
    <p:cSldViewPr snapToGrid="0">
      <p:cViewPr varScale="1">
        <p:scale>
          <a:sx n="61" d="100"/>
          <a:sy n="61" d="100"/>
        </p:scale>
        <p:origin x="140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2.wmf"/><Relationship Id="rId3" Type="http://schemas.openxmlformats.org/officeDocument/2006/relationships/image" Target="../media/image85.wmf"/><Relationship Id="rId7" Type="http://schemas.openxmlformats.org/officeDocument/2006/relationships/image" Target="../media/image82.wmf"/><Relationship Id="rId12" Type="http://schemas.openxmlformats.org/officeDocument/2006/relationships/image" Target="../media/image91.wmf"/><Relationship Id="rId17" Type="http://schemas.openxmlformats.org/officeDocument/2006/relationships/image" Target="../media/image96.wmf"/><Relationship Id="rId2" Type="http://schemas.openxmlformats.org/officeDocument/2006/relationships/image" Target="../media/image84.wmf"/><Relationship Id="rId16" Type="http://schemas.openxmlformats.org/officeDocument/2006/relationships/image" Target="../media/image95.wmf"/><Relationship Id="rId1" Type="http://schemas.openxmlformats.org/officeDocument/2006/relationships/image" Target="../media/image83.wmf"/><Relationship Id="rId6" Type="http://schemas.openxmlformats.org/officeDocument/2006/relationships/image" Target="../media/image77.wmf"/><Relationship Id="rId11" Type="http://schemas.openxmlformats.org/officeDocument/2006/relationships/image" Target="../media/image90.emf"/><Relationship Id="rId5" Type="http://schemas.openxmlformats.org/officeDocument/2006/relationships/image" Target="../media/image86.wmf"/><Relationship Id="rId15" Type="http://schemas.openxmlformats.org/officeDocument/2006/relationships/image" Target="../media/image94.wmf"/><Relationship Id="rId10" Type="http://schemas.openxmlformats.org/officeDocument/2006/relationships/image" Target="../media/image89.wmf"/><Relationship Id="rId4" Type="http://schemas.openxmlformats.org/officeDocument/2006/relationships/image" Target="../media/image74.wmf"/><Relationship Id="rId9" Type="http://schemas.openxmlformats.org/officeDocument/2006/relationships/image" Target="../media/image88.emf"/><Relationship Id="rId14" Type="http://schemas.openxmlformats.org/officeDocument/2006/relationships/image" Target="../media/image9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91.wmf"/><Relationship Id="rId3" Type="http://schemas.openxmlformats.org/officeDocument/2006/relationships/image" Target="../media/image83.wmf"/><Relationship Id="rId7" Type="http://schemas.openxmlformats.org/officeDocument/2006/relationships/image" Target="../media/image86.wmf"/><Relationship Id="rId12" Type="http://schemas.openxmlformats.org/officeDocument/2006/relationships/image" Target="../media/image101.emf"/><Relationship Id="rId2" Type="http://schemas.openxmlformats.org/officeDocument/2006/relationships/image" Target="../media/image73.wmf"/><Relationship Id="rId1" Type="http://schemas.openxmlformats.org/officeDocument/2006/relationships/image" Target="../media/image98.wmf"/><Relationship Id="rId6" Type="http://schemas.openxmlformats.org/officeDocument/2006/relationships/image" Target="../media/image74.wmf"/><Relationship Id="rId11" Type="http://schemas.openxmlformats.org/officeDocument/2006/relationships/image" Target="../media/image100.emf"/><Relationship Id="rId5" Type="http://schemas.openxmlformats.org/officeDocument/2006/relationships/image" Target="../media/image99.wmf"/><Relationship Id="rId15" Type="http://schemas.openxmlformats.org/officeDocument/2006/relationships/image" Target="../media/image102.wmf"/><Relationship Id="rId10" Type="http://schemas.openxmlformats.org/officeDocument/2006/relationships/image" Target="../media/image87.wmf"/><Relationship Id="rId4" Type="http://schemas.openxmlformats.org/officeDocument/2006/relationships/image" Target="../media/image85.wmf"/><Relationship Id="rId9" Type="http://schemas.openxmlformats.org/officeDocument/2006/relationships/image" Target="../media/image82.wmf"/><Relationship Id="rId14" Type="http://schemas.openxmlformats.org/officeDocument/2006/relationships/image" Target="../media/image9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emf"/><Relationship Id="rId18" Type="http://schemas.openxmlformats.org/officeDocument/2006/relationships/image" Target="../media/image125.e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17" Type="http://schemas.openxmlformats.org/officeDocument/2006/relationships/image" Target="../media/image124.wmf"/><Relationship Id="rId2" Type="http://schemas.openxmlformats.org/officeDocument/2006/relationships/image" Target="../media/image109.wmf"/><Relationship Id="rId16" Type="http://schemas.openxmlformats.org/officeDocument/2006/relationships/image" Target="../media/image123.e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emf"/><Relationship Id="rId10" Type="http://schemas.openxmlformats.org/officeDocument/2006/relationships/image" Target="../media/image117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29.wmf"/><Relationship Id="rId1" Type="http://schemas.openxmlformats.org/officeDocument/2006/relationships/image" Target="../media/image133.wmf"/><Relationship Id="rId4" Type="http://schemas.openxmlformats.org/officeDocument/2006/relationships/image" Target="../media/image13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w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137.wmf"/><Relationship Id="rId7" Type="http://schemas.openxmlformats.org/officeDocument/2006/relationships/image" Target="../media/image65.wmf"/><Relationship Id="rId12" Type="http://schemas.openxmlformats.org/officeDocument/2006/relationships/image" Target="../media/image73.wmf"/><Relationship Id="rId2" Type="http://schemas.openxmlformats.org/officeDocument/2006/relationships/image" Target="../media/image32.wmf"/><Relationship Id="rId1" Type="http://schemas.openxmlformats.org/officeDocument/2006/relationships/image" Target="../media/image136.emf"/><Relationship Id="rId6" Type="http://schemas.openxmlformats.org/officeDocument/2006/relationships/image" Target="../media/image64.wmf"/><Relationship Id="rId11" Type="http://schemas.openxmlformats.org/officeDocument/2006/relationships/image" Target="../media/image74.wmf"/><Relationship Id="rId5" Type="http://schemas.openxmlformats.org/officeDocument/2006/relationships/image" Target="../media/image63.wmf"/><Relationship Id="rId10" Type="http://schemas.openxmlformats.org/officeDocument/2006/relationships/image" Target="../media/image69.wmf"/><Relationship Id="rId4" Type="http://schemas.openxmlformats.org/officeDocument/2006/relationships/image" Target="../media/image62.wmf"/><Relationship Id="rId9" Type="http://schemas.openxmlformats.org/officeDocument/2006/relationships/image" Target="../media/image138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e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17" Type="http://schemas.openxmlformats.org/officeDocument/2006/relationships/image" Target="../media/image124.wmf"/><Relationship Id="rId2" Type="http://schemas.openxmlformats.org/officeDocument/2006/relationships/image" Target="../media/image109.wmf"/><Relationship Id="rId16" Type="http://schemas.openxmlformats.org/officeDocument/2006/relationships/image" Target="../media/image123.e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emf"/><Relationship Id="rId10" Type="http://schemas.openxmlformats.org/officeDocument/2006/relationships/image" Target="../media/image117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image" Target="../media/image151.wmf"/><Relationship Id="rId18" Type="http://schemas.openxmlformats.org/officeDocument/2006/relationships/image" Target="../media/image156.wmf"/><Relationship Id="rId3" Type="http://schemas.openxmlformats.org/officeDocument/2006/relationships/image" Target="../media/image141.wmf"/><Relationship Id="rId21" Type="http://schemas.openxmlformats.org/officeDocument/2006/relationships/image" Target="../media/image159.wmf"/><Relationship Id="rId7" Type="http://schemas.openxmlformats.org/officeDocument/2006/relationships/image" Target="../media/image145.wmf"/><Relationship Id="rId12" Type="http://schemas.openxmlformats.org/officeDocument/2006/relationships/image" Target="../media/image150.wmf"/><Relationship Id="rId17" Type="http://schemas.openxmlformats.org/officeDocument/2006/relationships/image" Target="../media/image155.wmf"/><Relationship Id="rId2" Type="http://schemas.openxmlformats.org/officeDocument/2006/relationships/image" Target="../media/image140.wmf"/><Relationship Id="rId16" Type="http://schemas.openxmlformats.org/officeDocument/2006/relationships/image" Target="../media/image154.wmf"/><Relationship Id="rId20" Type="http://schemas.openxmlformats.org/officeDocument/2006/relationships/image" Target="../media/image158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11" Type="http://schemas.openxmlformats.org/officeDocument/2006/relationships/image" Target="../media/image149.wmf"/><Relationship Id="rId5" Type="http://schemas.openxmlformats.org/officeDocument/2006/relationships/image" Target="../media/image143.wmf"/><Relationship Id="rId15" Type="http://schemas.openxmlformats.org/officeDocument/2006/relationships/image" Target="../media/image153.wmf"/><Relationship Id="rId10" Type="http://schemas.openxmlformats.org/officeDocument/2006/relationships/image" Target="../media/image148.wmf"/><Relationship Id="rId19" Type="http://schemas.openxmlformats.org/officeDocument/2006/relationships/image" Target="../media/image157.wmf"/><Relationship Id="rId4" Type="http://schemas.openxmlformats.org/officeDocument/2006/relationships/image" Target="../media/image142.wmf"/><Relationship Id="rId9" Type="http://schemas.openxmlformats.org/officeDocument/2006/relationships/image" Target="../media/image147.wmf"/><Relationship Id="rId14" Type="http://schemas.openxmlformats.org/officeDocument/2006/relationships/image" Target="../media/image152.wmf"/><Relationship Id="rId22" Type="http://schemas.openxmlformats.org/officeDocument/2006/relationships/image" Target="../media/image16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65.wmf"/><Relationship Id="rId7" Type="http://schemas.openxmlformats.org/officeDocument/2006/relationships/image" Target="../media/image143.wmf"/><Relationship Id="rId12" Type="http://schemas.openxmlformats.org/officeDocument/2006/relationships/image" Target="../media/image159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6" Type="http://schemas.openxmlformats.org/officeDocument/2006/relationships/image" Target="../media/image168.wmf"/><Relationship Id="rId11" Type="http://schemas.openxmlformats.org/officeDocument/2006/relationships/image" Target="../media/image158.wmf"/><Relationship Id="rId5" Type="http://schemas.openxmlformats.org/officeDocument/2006/relationships/image" Target="../media/image167.wmf"/><Relationship Id="rId10" Type="http://schemas.openxmlformats.org/officeDocument/2006/relationships/image" Target="../media/image157.wmf"/><Relationship Id="rId4" Type="http://schemas.openxmlformats.org/officeDocument/2006/relationships/image" Target="../media/image166.wmf"/><Relationship Id="rId9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w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13.wmf"/><Relationship Id="rId4" Type="http://schemas.openxmlformats.org/officeDocument/2006/relationships/image" Target="../media/image7.e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image" Target="../media/image182.wmf"/><Relationship Id="rId18" Type="http://schemas.openxmlformats.org/officeDocument/2006/relationships/image" Target="../media/image187.wmf"/><Relationship Id="rId3" Type="http://schemas.openxmlformats.org/officeDocument/2006/relationships/image" Target="../media/image172.wmf"/><Relationship Id="rId7" Type="http://schemas.openxmlformats.org/officeDocument/2006/relationships/image" Target="../media/image176.wmf"/><Relationship Id="rId12" Type="http://schemas.openxmlformats.org/officeDocument/2006/relationships/image" Target="../media/image181.wmf"/><Relationship Id="rId17" Type="http://schemas.openxmlformats.org/officeDocument/2006/relationships/image" Target="../media/image186.wmf"/><Relationship Id="rId2" Type="http://schemas.openxmlformats.org/officeDocument/2006/relationships/image" Target="../media/image171.wmf"/><Relationship Id="rId16" Type="http://schemas.openxmlformats.org/officeDocument/2006/relationships/image" Target="../media/image185.wmf"/><Relationship Id="rId1" Type="http://schemas.openxmlformats.org/officeDocument/2006/relationships/image" Target="../media/image170.emf"/><Relationship Id="rId6" Type="http://schemas.openxmlformats.org/officeDocument/2006/relationships/image" Target="../media/image175.wmf"/><Relationship Id="rId11" Type="http://schemas.openxmlformats.org/officeDocument/2006/relationships/image" Target="../media/image180.wmf"/><Relationship Id="rId5" Type="http://schemas.openxmlformats.org/officeDocument/2006/relationships/image" Target="../media/image174.wmf"/><Relationship Id="rId15" Type="http://schemas.openxmlformats.org/officeDocument/2006/relationships/image" Target="../media/image184.wmf"/><Relationship Id="rId10" Type="http://schemas.openxmlformats.org/officeDocument/2006/relationships/image" Target="../media/image179.wmf"/><Relationship Id="rId19" Type="http://schemas.openxmlformats.org/officeDocument/2006/relationships/image" Target="../media/image188.wmf"/><Relationship Id="rId4" Type="http://schemas.openxmlformats.org/officeDocument/2006/relationships/image" Target="../media/image173.wmf"/><Relationship Id="rId9" Type="http://schemas.openxmlformats.org/officeDocument/2006/relationships/image" Target="../media/image178.wmf"/><Relationship Id="rId14" Type="http://schemas.openxmlformats.org/officeDocument/2006/relationships/image" Target="../media/image18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13" Type="http://schemas.openxmlformats.org/officeDocument/2006/relationships/image" Target="../media/image171.wmf"/><Relationship Id="rId18" Type="http://schemas.openxmlformats.org/officeDocument/2006/relationships/image" Target="../media/image184.wmf"/><Relationship Id="rId3" Type="http://schemas.openxmlformats.org/officeDocument/2006/relationships/image" Target="../media/image193.wmf"/><Relationship Id="rId7" Type="http://schemas.openxmlformats.org/officeDocument/2006/relationships/image" Target="../media/image197.wmf"/><Relationship Id="rId12" Type="http://schemas.openxmlformats.org/officeDocument/2006/relationships/image" Target="../media/image202.emf"/><Relationship Id="rId17" Type="http://schemas.openxmlformats.org/officeDocument/2006/relationships/image" Target="../media/image179.wmf"/><Relationship Id="rId2" Type="http://schemas.openxmlformats.org/officeDocument/2006/relationships/image" Target="../media/image192.wmf"/><Relationship Id="rId16" Type="http://schemas.openxmlformats.org/officeDocument/2006/relationships/image" Target="../media/image174.wmf"/><Relationship Id="rId1" Type="http://schemas.openxmlformats.org/officeDocument/2006/relationships/image" Target="../media/image191.wmf"/><Relationship Id="rId6" Type="http://schemas.openxmlformats.org/officeDocument/2006/relationships/image" Target="../media/image196.emf"/><Relationship Id="rId11" Type="http://schemas.openxmlformats.org/officeDocument/2006/relationships/image" Target="../media/image201.wmf"/><Relationship Id="rId5" Type="http://schemas.openxmlformats.org/officeDocument/2006/relationships/image" Target="../media/image195.wmf"/><Relationship Id="rId15" Type="http://schemas.openxmlformats.org/officeDocument/2006/relationships/image" Target="../media/image173.wmf"/><Relationship Id="rId10" Type="http://schemas.openxmlformats.org/officeDocument/2006/relationships/image" Target="../media/image200.wmf"/><Relationship Id="rId4" Type="http://schemas.openxmlformats.org/officeDocument/2006/relationships/image" Target="../media/image194.wmf"/><Relationship Id="rId9" Type="http://schemas.openxmlformats.org/officeDocument/2006/relationships/image" Target="../media/image199.wmf"/><Relationship Id="rId14" Type="http://schemas.openxmlformats.org/officeDocument/2006/relationships/image" Target="../media/image17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12" Type="http://schemas.openxmlformats.org/officeDocument/2006/relationships/image" Target="../media/image214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6" Type="http://schemas.openxmlformats.org/officeDocument/2006/relationships/image" Target="../media/image208.wmf"/><Relationship Id="rId11" Type="http://schemas.openxmlformats.org/officeDocument/2006/relationships/image" Target="../media/image213.wmf"/><Relationship Id="rId5" Type="http://schemas.openxmlformats.org/officeDocument/2006/relationships/image" Target="../media/image207.wmf"/><Relationship Id="rId10" Type="http://schemas.openxmlformats.org/officeDocument/2006/relationships/image" Target="../media/image212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13" Type="http://schemas.openxmlformats.org/officeDocument/2006/relationships/image" Target="../media/image227.wmf"/><Relationship Id="rId18" Type="http://schemas.openxmlformats.org/officeDocument/2006/relationships/image" Target="../media/image232.wmf"/><Relationship Id="rId3" Type="http://schemas.openxmlformats.org/officeDocument/2006/relationships/image" Target="../media/image217.wmf"/><Relationship Id="rId7" Type="http://schemas.openxmlformats.org/officeDocument/2006/relationships/image" Target="../media/image221.wmf"/><Relationship Id="rId12" Type="http://schemas.openxmlformats.org/officeDocument/2006/relationships/image" Target="../media/image226.wmf"/><Relationship Id="rId17" Type="http://schemas.openxmlformats.org/officeDocument/2006/relationships/image" Target="../media/image231.wmf"/><Relationship Id="rId2" Type="http://schemas.openxmlformats.org/officeDocument/2006/relationships/image" Target="../media/image216.wmf"/><Relationship Id="rId16" Type="http://schemas.openxmlformats.org/officeDocument/2006/relationships/image" Target="../media/image230.wmf"/><Relationship Id="rId20" Type="http://schemas.openxmlformats.org/officeDocument/2006/relationships/image" Target="../media/image234.wmf"/><Relationship Id="rId1" Type="http://schemas.openxmlformats.org/officeDocument/2006/relationships/image" Target="../media/image215.wmf"/><Relationship Id="rId6" Type="http://schemas.openxmlformats.org/officeDocument/2006/relationships/image" Target="../media/image220.wmf"/><Relationship Id="rId11" Type="http://schemas.openxmlformats.org/officeDocument/2006/relationships/image" Target="../media/image225.wmf"/><Relationship Id="rId5" Type="http://schemas.openxmlformats.org/officeDocument/2006/relationships/image" Target="../media/image219.wmf"/><Relationship Id="rId15" Type="http://schemas.openxmlformats.org/officeDocument/2006/relationships/image" Target="../media/image229.wmf"/><Relationship Id="rId10" Type="http://schemas.openxmlformats.org/officeDocument/2006/relationships/image" Target="../media/image224.wmf"/><Relationship Id="rId19" Type="http://schemas.openxmlformats.org/officeDocument/2006/relationships/image" Target="../media/image233.wmf"/><Relationship Id="rId4" Type="http://schemas.openxmlformats.org/officeDocument/2006/relationships/image" Target="../media/image218.wmf"/><Relationship Id="rId9" Type="http://schemas.openxmlformats.org/officeDocument/2006/relationships/image" Target="../media/image223.wmf"/><Relationship Id="rId14" Type="http://schemas.openxmlformats.org/officeDocument/2006/relationships/image" Target="../media/image22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13" Type="http://schemas.openxmlformats.org/officeDocument/2006/relationships/image" Target="../media/image247.emf"/><Relationship Id="rId18" Type="http://schemas.openxmlformats.org/officeDocument/2006/relationships/image" Target="../media/image252.wmf"/><Relationship Id="rId3" Type="http://schemas.openxmlformats.org/officeDocument/2006/relationships/image" Target="../media/image237.emf"/><Relationship Id="rId7" Type="http://schemas.openxmlformats.org/officeDocument/2006/relationships/image" Target="../media/image241.wmf"/><Relationship Id="rId12" Type="http://schemas.openxmlformats.org/officeDocument/2006/relationships/image" Target="../media/image246.emf"/><Relationship Id="rId17" Type="http://schemas.openxmlformats.org/officeDocument/2006/relationships/image" Target="../media/image251.wmf"/><Relationship Id="rId2" Type="http://schemas.openxmlformats.org/officeDocument/2006/relationships/image" Target="../media/image236.emf"/><Relationship Id="rId16" Type="http://schemas.openxmlformats.org/officeDocument/2006/relationships/image" Target="../media/image250.wmf"/><Relationship Id="rId1" Type="http://schemas.openxmlformats.org/officeDocument/2006/relationships/image" Target="../media/image235.emf"/><Relationship Id="rId6" Type="http://schemas.openxmlformats.org/officeDocument/2006/relationships/image" Target="../media/image240.wmf"/><Relationship Id="rId11" Type="http://schemas.openxmlformats.org/officeDocument/2006/relationships/image" Target="../media/image245.wmf"/><Relationship Id="rId5" Type="http://schemas.openxmlformats.org/officeDocument/2006/relationships/image" Target="../media/image239.wmf"/><Relationship Id="rId15" Type="http://schemas.openxmlformats.org/officeDocument/2006/relationships/image" Target="../media/image249.emf"/><Relationship Id="rId10" Type="http://schemas.openxmlformats.org/officeDocument/2006/relationships/image" Target="../media/image244.emf"/><Relationship Id="rId4" Type="http://schemas.openxmlformats.org/officeDocument/2006/relationships/image" Target="../media/image238.wmf"/><Relationship Id="rId9" Type="http://schemas.openxmlformats.org/officeDocument/2006/relationships/image" Target="../media/image243.wmf"/><Relationship Id="rId14" Type="http://schemas.openxmlformats.org/officeDocument/2006/relationships/image" Target="../media/image248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64.wmf"/><Relationship Id="rId18" Type="http://schemas.openxmlformats.org/officeDocument/2006/relationships/image" Target="../media/image269.wmf"/><Relationship Id="rId3" Type="http://schemas.openxmlformats.org/officeDocument/2006/relationships/image" Target="../media/image241.wmf"/><Relationship Id="rId21" Type="http://schemas.openxmlformats.org/officeDocument/2006/relationships/image" Target="../media/image272.wmf"/><Relationship Id="rId7" Type="http://schemas.openxmlformats.org/officeDocument/2006/relationships/image" Target="../media/image258.wmf"/><Relationship Id="rId12" Type="http://schemas.openxmlformats.org/officeDocument/2006/relationships/image" Target="../media/image263.emf"/><Relationship Id="rId17" Type="http://schemas.openxmlformats.org/officeDocument/2006/relationships/image" Target="../media/image268.wmf"/><Relationship Id="rId2" Type="http://schemas.openxmlformats.org/officeDocument/2006/relationships/image" Target="../media/image255.wmf"/><Relationship Id="rId16" Type="http://schemas.openxmlformats.org/officeDocument/2006/relationships/image" Target="../media/image267.emf"/><Relationship Id="rId20" Type="http://schemas.openxmlformats.org/officeDocument/2006/relationships/image" Target="../media/image271.emf"/><Relationship Id="rId1" Type="http://schemas.openxmlformats.org/officeDocument/2006/relationships/image" Target="../media/image254.wmf"/><Relationship Id="rId6" Type="http://schemas.openxmlformats.org/officeDocument/2006/relationships/image" Target="../media/image257.wmf"/><Relationship Id="rId11" Type="http://schemas.openxmlformats.org/officeDocument/2006/relationships/image" Target="../media/image262.wmf"/><Relationship Id="rId5" Type="http://schemas.openxmlformats.org/officeDocument/2006/relationships/image" Target="../media/image47.wmf"/><Relationship Id="rId15" Type="http://schemas.openxmlformats.org/officeDocument/2006/relationships/image" Target="../media/image266.emf"/><Relationship Id="rId10" Type="http://schemas.openxmlformats.org/officeDocument/2006/relationships/image" Target="../media/image261.emf"/><Relationship Id="rId19" Type="http://schemas.openxmlformats.org/officeDocument/2006/relationships/image" Target="../media/image270.emf"/><Relationship Id="rId4" Type="http://schemas.openxmlformats.org/officeDocument/2006/relationships/image" Target="../media/image256.wmf"/><Relationship Id="rId9" Type="http://schemas.openxmlformats.org/officeDocument/2006/relationships/image" Target="../media/image260.wmf"/><Relationship Id="rId14" Type="http://schemas.openxmlformats.org/officeDocument/2006/relationships/image" Target="../media/image26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95.wmf"/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5.wmf"/><Relationship Id="rId9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wmf"/><Relationship Id="rId7" Type="http://schemas.openxmlformats.org/officeDocument/2006/relationships/image" Target="../media/image35.e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e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emf"/><Relationship Id="rId17" Type="http://schemas.openxmlformats.org/officeDocument/2006/relationships/image" Target="../media/image72.wmf"/><Relationship Id="rId2" Type="http://schemas.openxmlformats.org/officeDocument/2006/relationships/image" Target="../media/image57.wmf"/><Relationship Id="rId16" Type="http://schemas.openxmlformats.org/officeDocument/2006/relationships/image" Target="../media/image71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5" Type="http://schemas.openxmlformats.org/officeDocument/2006/relationships/image" Target="../media/image7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Relationship Id="rId14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e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10" Type="http://schemas.openxmlformats.org/officeDocument/2006/relationships/image" Target="../media/image82.wmf"/><Relationship Id="rId4" Type="http://schemas.openxmlformats.org/officeDocument/2006/relationships/image" Target="../media/image76.emf"/><Relationship Id="rId9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0E9E17C-D67F-47A5-B618-01301DDC63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6704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2D6A6F-5A9A-4E91-B7D3-C7A328A54B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6491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8053E63-2C67-4438-B635-EF3504F111D5}" type="slidenum">
              <a:rPr lang="en-US" altLang="zh-CN" sz="1200" smtClean="0"/>
              <a:pPr eaLnBrk="1" hangingPunct="1"/>
              <a:t>2</a:t>
            </a:fld>
            <a:endParaRPr lang="en-US" altLang="zh-CN" sz="120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DD1013DF-E56A-448E-A618-E2AD238A78B8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solidFill>
                <a:schemeClr val="accent2"/>
              </a:solidFill>
            </a:endParaRP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D6A6F-5A9A-4E91-B7D3-C7A328A54BE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852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5EB88775-24AC-4501-8825-93DE809F3316}" type="slidenum">
              <a:rPr lang="en-US" altLang="zh-CN" sz="1200" smtClean="0"/>
              <a:pPr eaLnBrk="1" hangingPunct="1"/>
              <a:t>28</a:t>
            </a:fld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5358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上下同时除以</a:t>
            </a:r>
            <a:r>
              <a:rPr lang="en-US" altLang="zh-CN" dirty="0" smtClean="0"/>
              <a:t>x^2</a:t>
            </a:r>
            <a:r>
              <a:rPr lang="zh-CN" altLang="en-US" dirty="0" smtClean="0"/>
              <a:t>，用三角换元积分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D6A6F-5A9A-4E91-B7D3-C7A328A54BE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93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1B8760C4-6F9F-4975-9819-B3CA69C5696A}" type="slidenum">
              <a:rPr lang="en-US" altLang="zh-CN" sz="1200" smtClean="0"/>
              <a:pPr eaLnBrk="1" hangingPunct="1"/>
              <a:t>3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x&gt;&gt;R</a:t>
            </a:r>
            <a:r>
              <a:rPr lang="zh-CN" altLang="en-US" dirty="0" smtClean="0"/>
              <a:t>情况下，泰勒展开，见书上</a:t>
            </a:r>
            <a:r>
              <a:rPr lang="en-US" altLang="zh-CN" dirty="0" smtClean="0"/>
              <a:t>P201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2D6A6F-5A9A-4E91-B7D3-C7A328A54BE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2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98527540-C380-4CF9-8CE1-8E4C3F752CC7}" type="slidenum">
              <a:rPr lang="en-US" altLang="zh-CN" sz="1200" smtClean="0"/>
              <a:pPr eaLnBrk="1" hangingPunct="1"/>
              <a:t>4</a:t>
            </a:fld>
            <a:endParaRPr lang="en-US" altLang="zh-CN" sz="12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A733E977-1C58-4E28-B31A-3400D1E56396}" type="slidenum">
              <a:rPr lang="en-US" altLang="zh-CN" sz="1200" smtClean="0"/>
              <a:pPr eaLnBrk="1" hangingPunct="1"/>
              <a:t>5</a:t>
            </a:fld>
            <a:endParaRPr lang="en-US" altLang="zh-CN" sz="120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5EB88775-24AC-4501-8825-93DE809F3316}" type="slidenum">
              <a:rPr lang="en-US" altLang="zh-CN" sz="1200" smtClean="0"/>
              <a:pPr eaLnBrk="1" hangingPunct="1"/>
              <a:t>6</a:t>
            </a:fld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C7297946-A638-4A07-8B00-F5F592165F67}" type="slidenum">
              <a:rPr lang="en-US" altLang="zh-CN" sz="1200" smtClean="0"/>
              <a:pPr eaLnBrk="1" hangingPunct="1"/>
              <a:t>7</a:t>
            </a:fld>
            <a:endParaRPr lang="en-US" altLang="zh-CN" sz="120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AB156FE9-7EAB-408C-8EAC-B23FD5697CA5}" type="slidenum">
              <a:rPr lang="en-US" altLang="zh-CN" sz="1200" smtClean="0"/>
              <a:pPr eaLnBrk="1" hangingPunct="1"/>
              <a:t>9</a:t>
            </a:fld>
            <a:endParaRPr lang="en-US" altLang="zh-CN" sz="1200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1F911C67-EDB2-4454-830F-77AF815D9C9D}" type="slidenum">
              <a:rPr lang="en-US" altLang="zh-CN" sz="1200" smtClean="0"/>
              <a:pPr eaLnBrk="1" hangingPunct="1"/>
              <a:t>10</a:t>
            </a:fld>
            <a:endParaRPr lang="en-US" altLang="zh-CN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B3B8BE8B-EFF9-483F-B4E0-B9C76A375D31}" type="slidenum">
              <a:rPr lang="en-US" altLang="zh-CN" sz="1200" smtClean="0"/>
              <a:pPr eaLnBrk="1" hangingPunct="1"/>
              <a:t>11</a:t>
            </a:fld>
            <a:endParaRPr lang="en-US" altLang="zh-CN" sz="120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92A82-AFBC-4CD0-9080-2C337E63B0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3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66452-DB63-4FAB-9485-56F5411A65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17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F1FDF-1FBC-424F-9CB8-16EB9DA3B0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42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487CD-1315-4981-9951-9BA2CECBCD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471C9-4286-415D-AA2E-46B3D0C4C9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89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3078E-AA55-440F-A2B7-684C198AD2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816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E278A-D657-420E-9E8F-7F176D9CC5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07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CAEB0-5FFD-49B7-ABC3-0FF870C98F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40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F1A4C-CA4B-4F93-B5D3-1882C86351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04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D400A-C952-4CC5-8103-DC0A2B3EB8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10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E5AC1-8686-4905-A822-876B1CA837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03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ABC77-5BC4-4D3E-9A4B-ECA0142CC9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65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bg1"/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D2CE58-568E-4A5A-9597-C028309C51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3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3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36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3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0.bin"/><Relationship Id="rId18" Type="http://schemas.openxmlformats.org/officeDocument/2006/relationships/oleObject" Target="../embeddings/oleObject42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1.wmf"/><Relationship Id="rId17" Type="http://schemas.openxmlformats.org/officeDocument/2006/relationships/image" Target="../media/image4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40.wmf"/><Relationship Id="rId19" Type="http://schemas.openxmlformats.org/officeDocument/2006/relationships/image" Target="../media/image44.e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0.wmf"/><Relationship Id="rId18" Type="http://schemas.openxmlformats.org/officeDocument/2006/relationships/image" Target="../media/image52.emf"/><Relationship Id="rId3" Type="http://schemas.openxmlformats.org/officeDocument/2006/relationships/notesSlide" Target="../notesSlides/notesSlide10.xml"/><Relationship Id="rId21" Type="http://schemas.openxmlformats.org/officeDocument/2006/relationships/oleObject" Target="../embeddings/oleObject51.bin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7.bin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9.wmf"/><Relationship Id="rId24" Type="http://schemas.openxmlformats.org/officeDocument/2006/relationships/image" Target="../media/image54.wmf"/><Relationship Id="rId5" Type="http://schemas.openxmlformats.org/officeDocument/2006/relationships/image" Target="../media/image46.wmf"/><Relationship Id="rId15" Type="http://schemas.openxmlformats.org/officeDocument/2006/relationships/oleObject" Target="../embeddings/oleObject48.bin"/><Relationship Id="rId23" Type="http://schemas.openxmlformats.org/officeDocument/2006/relationships/oleObject" Target="../embeddings/oleObject53.bin"/><Relationship Id="rId10" Type="http://schemas.openxmlformats.org/officeDocument/2006/relationships/oleObject" Target="../embeddings/oleObject46.bin"/><Relationship Id="rId19" Type="http://schemas.openxmlformats.org/officeDocument/2006/relationships/oleObject" Target="../embeddings/oleObject50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8.wmf"/><Relationship Id="rId14" Type="http://schemas.openxmlformats.org/officeDocument/2006/relationships/image" Target="../media/image55.emf"/><Relationship Id="rId22" Type="http://schemas.openxmlformats.org/officeDocument/2006/relationships/oleObject" Target="../embeddings/oleObject52.bin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3.wmf"/><Relationship Id="rId26" Type="http://schemas.openxmlformats.org/officeDocument/2006/relationships/image" Target="../media/image67.e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34" Type="http://schemas.openxmlformats.org/officeDocument/2006/relationships/image" Target="../media/image71.w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3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29" Type="http://schemas.openxmlformats.org/officeDocument/2006/relationships/oleObject" Target="../embeddings/oleObject6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66.wmf"/><Relationship Id="rId32" Type="http://schemas.openxmlformats.org/officeDocument/2006/relationships/image" Target="../media/image70.w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68.wmf"/><Relationship Id="rId36" Type="http://schemas.openxmlformats.org/officeDocument/2006/relationships/image" Target="../media/image72.wmf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62.bin"/><Relationship Id="rId31" Type="http://schemas.openxmlformats.org/officeDocument/2006/relationships/oleObject" Target="../embeddings/oleObject68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Relationship Id="rId27" Type="http://schemas.openxmlformats.org/officeDocument/2006/relationships/oleObject" Target="../embeddings/oleObject66.bin"/><Relationship Id="rId30" Type="http://schemas.openxmlformats.org/officeDocument/2006/relationships/image" Target="../media/image69.wmf"/><Relationship Id="rId35" Type="http://schemas.openxmlformats.org/officeDocument/2006/relationships/oleObject" Target="../embeddings/oleObject70.bin"/><Relationship Id="rId8" Type="http://schemas.openxmlformats.org/officeDocument/2006/relationships/image" Target="../media/image5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80.wmf"/><Relationship Id="rId3" Type="http://schemas.openxmlformats.org/officeDocument/2006/relationships/oleObject" Target="../embeddings/oleObject71.bin"/><Relationship Id="rId21" Type="http://schemas.openxmlformats.org/officeDocument/2006/relationships/oleObject" Target="../embeddings/oleObject80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23" Type="http://schemas.openxmlformats.org/officeDocument/2006/relationships/image" Target="../media/image82.wmf"/><Relationship Id="rId10" Type="http://schemas.openxmlformats.org/officeDocument/2006/relationships/image" Target="../media/image76.emf"/><Relationship Id="rId19" Type="http://schemas.openxmlformats.org/officeDocument/2006/relationships/oleObject" Target="../embeddings/oleObject79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78.wmf"/><Relationship Id="rId22" Type="http://schemas.openxmlformats.org/officeDocument/2006/relationships/oleObject" Target="../embeddings/oleObject81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6.bin"/><Relationship Id="rId18" Type="http://schemas.openxmlformats.org/officeDocument/2006/relationships/image" Target="../media/image82.wmf"/><Relationship Id="rId26" Type="http://schemas.openxmlformats.org/officeDocument/2006/relationships/image" Target="../media/image90.emf"/><Relationship Id="rId21" Type="http://schemas.openxmlformats.org/officeDocument/2006/relationships/oleObject" Target="../embeddings/oleObject90.bin"/><Relationship Id="rId34" Type="http://schemas.openxmlformats.org/officeDocument/2006/relationships/image" Target="../media/image94.wmf"/><Relationship Id="rId7" Type="http://schemas.openxmlformats.org/officeDocument/2006/relationships/image" Target="../media/image84.wmf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88.bin"/><Relationship Id="rId25" Type="http://schemas.openxmlformats.org/officeDocument/2006/relationships/oleObject" Target="../embeddings/oleObject92.bin"/><Relationship Id="rId33" Type="http://schemas.openxmlformats.org/officeDocument/2006/relationships/oleObject" Target="../embeddings/oleObject96.bin"/><Relationship Id="rId38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87.wmf"/><Relationship Id="rId29" Type="http://schemas.openxmlformats.org/officeDocument/2006/relationships/oleObject" Target="../embeddings/oleObject9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5.bin"/><Relationship Id="rId24" Type="http://schemas.openxmlformats.org/officeDocument/2006/relationships/image" Target="../media/image89.wmf"/><Relationship Id="rId32" Type="http://schemas.openxmlformats.org/officeDocument/2006/relationships/image" Target="../media/image93.wmf"/><Relationship Id="rId37" Type="http://schemas.openxmlformats.org/officeDocument/2006/relationships/oleObject" Target="../embeddings/oleObject98.bin"/><Relationship Id="rId5" Type="http://schemas.openxmlformats.org/officeDocument/2006/relationships/image" Target="../media/image83.wmf"/><Relationship Id="rId15" Type="http://schemas.openxmlformats.org/officeDocument/2006/relationships/oleObject" Target="../embeddings/oleObject87.bin"/><Relationship Id="rId23" Type="http://schemas.openxmlformats.org/officeDocument/2006/relationships/oleObject" Target="../embeddings/oleObject91.bin"/><Relationship Id="rId28" Type="http://schemas.openxmlformats.org/officeDocument/2006/relationships/image" Target="../media/image91.wmf"/><Relationship Id="rId36" Type="http://schemas.openxmlformats.org/officeDocument/2006/relationships/image" Target="../media/image95.wmf"/><Relationship Id="rId10" Type="http://schemas.openxmlformats.org/officeDocument/2006/relationships/image" Target="../media/image97.emf"/><Relationship Id="rId19" Type="http://schemas.openxmlformats.org/officeDocument/2006/relationships/oleObject" Target="../embeddings/oleObject89.bin"/><Relationship Id="rId31" Type="http://schemas.openxmlformats.org/officeDocument/2006/relationships/oleObject" Target="../embeddings/oleObject9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5.wmf"/><Relationship Id="rId14" Type="http://schemas.openxmlformats.org/officeDocument/2006/relationships/image" Target="../media/image86.wmf"/><Relationship Id="rId22" Type="http://schemas.openxmlformats.org/officeDocument/2006/relationships/image" Target="../media/image88.emf"/><Relationship Id="rId27" Type="http://schemas.openxmlformats.org/officeDocument/2006/relationships/oleObject" Target="../embeddings/oleObject93.bin"/><Relationship Id="rId30" Type="http://schemas.openxmlformats.org/officeDocument/2006/relationships/image" Target="../media/image92.wmf"/><Relationship Id="rId35" Type="http://schemas.openxmlformats.org/officeDocument/2006/relationships/oleObject" Target="../embeddings/oleObject97.bin"/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86.wmf"/><Relationship Id="rId26" Type="http://schemas.openxmlformats.org/officeDocument/2006/relationships/image" Target="../media/image100.emf"/><Relationship Id="rId3" Type="http://schemas.openxmlformats.org/officeDocument/2006/relationships/notesSlide" Target="../notesSlides/notesSlide12.xml"/><Relationship Id="rId21" Type="http://schemas.openxmlformats.org/officeDocument/2006/relationships/oleObject" Target="../embeddings/oleObject107.bin"/><Relationship Id="rId34" Type="http://schemas.openxmlformats.org/officeDocument/2006/relationships/image" Target="../media/image102.wmf"/><Relationship Id="rId7" Type="http://schemas.openxmlformats.org/officeDocument/2006/relationships/image" Target="../media/image73.wmf"/><Relationship Id="rId12" Type="http://schemas.openxmlformats.org/officeDocument/2006/relationships/image" Target="../media/image103.e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09.bin"/><Relationship Id="rId33" Type="http://schemas.openxmlformats.org/officeDocument/2006/relationships/oleObject" Target="../embeddings/oleObject1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.wmf"/><Relationship Id="rId20" Type="http://schemas.openxmlformats.org/officeDocument/2006/relationships/image" Target="../media/image77.wmf"/><Relationship Id="rId29" Type="http://schemas.openxmlformats.org/officeDocument/2006/relationships/oleObject" Target="../embeddings/oleObject111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85.wmf"/><Relationship Id="rId24" Type="http://schemas.openxmlformats.org/officeDocument/2006/relationships/image" Target="../media/image87.wmf"/><Relationship Id="rId32" Type="http://schemas.openxmlformats.org/officeDocument/2006/relationships/image" Target="../media/image94.wmf"/><Relationship Id="rId5" Type="http://schemas.openxmlformats.org/officeDocument/2006/relationships/image" Target="../media/image98.wmf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8.bin"/><Relationship Id="rId28" Type="http://schemas.openxmlformats.org/officeDocument/2006/relationships/image" Target="../media/image101.emf"/><Relationship Id="rId10" Type="http://schemas.openxmlformats.org/officeDocument/2006/relationships/oleObject" Target="../embeddings/oleObject102.bin"/><Relationship Id="rId19" Type="http://schemas.openxmlformats.org/officeDocument/2006/relationships/oleObject" Target="../embeddings/oleObject106.bin"/><Relationship Id="rId31" Type="http://schemas.openxmlformats.org/officeDocument/2006/relationships/oleObject" Target="../embeddings/oleObject11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83.wmf"/><Relationship Id="rId14" Type="http://schemas.openxmlformats.org/officeDocument/2006/relationships/image" Target="../media/image99.wmf"/><Relationship Id="rId22" Type="http://schemas.openxmlformats.org/officeDocument/2006/relationships/image" Target="../media/image82.wmf"/><Relationship Id="rId27" Type="http://schemas.openxmlformats.org/officeDocument/2006/relationships/oleObject" Target="../embeddings/oleObject110.bin"/><Relationship Id="rId30" Type="http://schemas.openxmlformats.org/officeDocument/2006/relationships/image" Target="../media/image91.wmf"/><Relationship Id="rId8" Type="http://schemas.openxmlformats.org/officeDocument/2006/relationships/oleObject" Target="../embeddings/oleObject10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2.bin"/><Relationship Id="rId18" Type="http://schemas.openxmlformats.org/officeDocument/2006/relationships/oleObject" Target="../embeddings/oleObject125.bin"/><Relationship Id="rId26" Type="http://schemas.openxmlformats.org/officeDocument/2006/relationships/oleObject" Target="../embeddings/oleObject129.bin"/><Relationship Id="rId39" Type="http://schemas.openxmlformats.org/officeDocument/2006/relationships/image" Target="../media/image121.wmf"/><Relationship Id="rId21" Type="http://schemas.openxmlformats.org/officeDocument/2006/relationships/image" Target="../media/image112.wmf"/><Relationship Id="rId34" Type="http://schemas.openxmlformats.org/officeDocument/2006/relationships/oleObject" Target="../embeddings/oleObject133.bin"/><Relationship Id="rId42" Type="http://schemas.openxmlformats.org/officeDocument/2006/relationships/oleObject" Target="../embeddings/oleObject137.bin"/><Relationship Id="rId47" Type="http://schemas.openxmlformats.org/officeDocument/2006/relationships/image" Target="../media/image125.emf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4.bin"/><Relationship Id="rId29" Type="http://schemas.openxmlformats.org/officeDocument/2006/relationships/image" Target="../media/image116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15.bin"/><Relationship Id="rId11" Type="http://schemas.openxmlformats.org/officeDocument/2006/relationships/oleObject" Target="../embeddings/oleObject120.bin"/><Relationship Id="rId24" Type="http://schemas.openxmlformats.org/officeDocument/2006/relationships/oleObject" Target="../embeddings/oleObject128.bin"/><Relationship Id="rId32" Type="http://schemas.openxmlformats.org/officeDocument/2006/relationships/oleObject" Target="../embeddings/oleObject132.bin"/><Relationship Id="rId37" Type="http://schemas.openxmlformats.org/officeDocument/2006/relationships/image" Target="../media/image120.emf"/><Relationship Id="rId40" Type="http://schemas.openxmlformats.org/officeDocument/2006/relationships/oleObject" Target="../embeddings/oleObject136.bin"/><Relationship Id="rId45" Type="http://schemas.openxmlformats.org/officeDocument/2006/relationships/image" Target="../media/image124.wmf"/><Relationship Id="rId5" Type="http://schemas.openxmlformats.org/officeDocument/2006/relationships/image" Target="../media/image108.wmf"/><Relationship Id="rId15" Type="http://schemas.openxmlformats.org/officeDocument/2006/relationships/image" Target="../media/image109.wmf"/><Relationship Id="rId23" Type="http://schemas.openxmlformats.org/officeDocument/2006/relationships/image" Target="../media/image113.wmf"/><Relationship Id="rId28" Type="http://schemas.openxmlformats.org/officeDocument/2006/relationships/oleObject" Target="../embeddings/oleObject130.bin"/><Relationship Id="rId36" Type="http://schemas.openxmlformats.org/officeDocument/2006/relationships/oleObject" Target="../embeddings/oleObject134.bin"/><Relationship Id="rId10" Type="http://schemas.openxmlformats.org/officeDocument/2006/relationships/oleObject" Target="../embeddings/oleObject119.bin"/><Relationship Id="rId19" Type="http://schemas.openxmlformats.org/officeDocument/2006/relationships/image" Target="../media/image111.wmf"/><Relationship Id="rId31" Type="http://schemas.openxmlformats.org/officeDocument/2006/relationships/image" Target="../media/image117.wmf"/><Relationship Id="rId44" Type="http://schemas.openxmlformats.org/officeDocument/2006/relationships/oleObject" Target="../embeddings/oleObject138.bin"/><Relationship Id="rId4" Type="http://schemas.openxmlformats.org/officeDocument/2006/relationships/oleObject" Target="../embeddings/oleObject114.bin"/><Relationship Id="rId9" Type="http://schemas.openxmlformats.org/officeDocument/2006/relationships/oleObject" Target="../embeddings/oleObject118.bin"/><Relationship Id="rId14" Type="http://schemas.openxmlformats.org/officeDocument/2006/relationships/oleObject" Target="../embeddings/oleObject123.bin"/><Relationship Id="rId22" Type="http://schemas.openxmlformats.org/officeDocument/2006/relationships/oleObject" Target="../embeddings/oleObject127.bin"/><Relationship Id="rId27" Type="http://schemas.openxmlformats.org/officeDocument/2006/relationships/image" Target="../media/image115.wmf"/><Relationship Id="rId30" Type="http://schemas.openxmlformats.org/officeDocument/2006/relationships/oleObject" Target="../embeddings/oleObject131.bin"/><Relationship Id="rId35" Type="http://schemas.openxmlformats.org/officeDocument/2006/relationships/image" Target="../media/image119.wmf"/><Relationship Id="rId43" Type="http://schemas.openxmlformats.org/officeDocument/2006/relationships/image" Target="../media/image123.emf"/><Relationship Id="rId8" Type="http://schemas.openxmlformats.org/officeDocument/2006/relationships/oleObject" Target="../embeddings/oleObject117.bin"/><Relationship Id="rId3" Type="http://schemas.openxmlformats.org/officeDocument/2006/relationships/notesSlide" Target="../notesSlides/notesSlide16.xml"/><Relationship Id="rId12" Type="http://schemas.openxmlformats.org/officeDocument/2006/relationships/oleObject" Target="../embeddings/oleObject121.bin"/><Relationship Id="rId17" Type="http://schemas.openxmlformats.org/officeDocument/2006/relationships/image" Target="../media/image110.wmf"/><Relationship Id="rId25" Type="http://schemas.openxmlformats.org/officeDocument/2006/relationships/image" Target="../media/image114.wmf"/><Relationship Id="rId33" Type="http://schemas.openxmlformats.org/officeDocument/2006/relationships/image" Target="../media/image118.wmf"/><Relationship Id="rId38" Type="http://schemas.openxmlformats.org/officeDocument/2006/relationships/oleObject" Target="../embeddings/oleObject135.bin"/><Relationship Id="rId46" Type="http://schemas.openxmlformats.org/officeDocument/2006/relationships/oleObject" Target="../embeddings/oleObject139.bin"/><Relationship Id="rId20" Type="http://schemas.openxmlformats.org/officeDocument/2006/relationships/oleObject" Target="../embeddings/oleObject126.bin"/><Relationship Id="rId41" Type="http://schemas.openxmlformats.org/officeDocument/2006/relationships/image" Target="../media/image12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1.png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4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35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14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oleObject" Target="../embeddings/oleObject150.bin"/><Relationship Id="rId18" Type="http://schemas.openxmlformats.org/officeDocument/2006/relationships/image" Target="../media/image10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149.bin"/><Relationship Id="rId17" Type="http://schemas.openxmlformats.org/officeDocument/2006/relationships/oleObject" Target="../embeddings/oleObject1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oleObject" Target="../embeddings/oleObject151.bin"/><Relationship Id="rId10" Type="http://schemas.openxmlformats.org/officeDocument/2006/relationships/oleObject" Target="../embeddings/oleObject148.bin"/><Relationship Id="rId19" Type="http://schemas.openxmlformats.org/officeDocument/2006/relationships/oleObject" Target="../embeddings/oleObject153.bin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6.emf"/><Relationship Id="rId1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66.wmf"/><Relationship Id="rId26" Type="http://schemas.openxmlformats.org/officeDocument/2006/relationships/image" Target="../media/image73.wmf"/><Relationship Id="rId3" Type="http://schemas.openxmlformats.org/officeDocument/2006/relationships/oleObject" Target="../embeddings/oleObject154.bin"/><Relationship Id="rId21" Type="http://schemas.openxmlformats.org/officeDocument/2006/relationships/oleObject" Target="../embeddings/oleObject163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161.bin"/><Relationship Id="rId25" Type="http://schemas.openxmlformats.org/officeDocument/2006/relationships/oleObject" Target="../embeddings/oleObject7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65.wmf"/><Relationship Id="rId20" Type="http://schemas.openxmlformats.org/officeDocument/2006/relationships/image" Target="../media/image138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58.bin"/><Relationship Id="rId24" Type="http://schemas.openxmlformats.org/officeDocument/2006/relationships/image" Target="../media/image74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23" Type="http://schemas.openxmlformats.org/officeDocument/2006/relationships/oleObject" Target="../embeddings/oleObject72.bin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162.bin"/><Relationship Id="rId4" Type="http://schemas.openxmlformats.org/officeDocument/2006/relationships/image" Target="../media/image136.e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64.wmf"/><Relationship Id="rId22" Type="http://schemas.openxmlformats.org/officeDocument/2006/relationships/image" Target="../media/image6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11.wmf"/><Relationship Id="rId26" Type="http://schemas.openxmlformats.org/officeDocument/2006/relationships/image" Target="../media/image115.wmf"/><Relationship Id="rId39" Type="http://schemas.openxmlformats.org/officeDocument/2006/relationships/oleObject" Target="../embeddings/oleObject186.bin"/><Relationship Id="rId21" Type="http://schemas.openxmlformats.org/officeDocument/2006/relationships/oleObject" Target="../embeddings/oleObject177.bin"/><Relationship Id="rId34" Type="http://schemas.openxmlformats.org/officeDocument/2006/relationships/image" Target="../media/image119.wmf"/><Relationship Id="rId42" Type="http://schemas.openxmlformats.org/officeDocument/2006/relationships/image" Target="../media/image123.emf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wmf"/><Relationship Id="rId20" Type="http://schemas.openxmlformats.org/officeDocument/2006/relationships/image" Target="../media/image112.wmf"/><Relationship Id="rId29" Type="http://schemas.openxmlformats.org/officeDocument/2006/relationships/oleObject" Target="../embeddings/oleObject181.bin"/><Relationship Id="rId41" Type="http://schemas.openxmlformats.org/officeDocument/2006/relationships/oleObject" Target="../embeddings/oleObject187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6.bin"/><Relationship Id="rId11" Type="http://schemas.openxmlformats.org/officeDocument/2006/relationships/oleObject" Target="../embeddings/oleObject171.bin"/><Relationship Id="rId24" Type="http://schemas.openxmlformats.org/officeDocument/2006/relationships/image" Target="../media/image114.wmf"/><Relationship Id="rId32" Type="http://schemas.openxmlformats.org/officeDocument/2006/relationships/image" Target="../media/image118.wmf"/><Relationship Id="rId37" Type="http://schemas.openxmlformats.org/officeDocument/2006/relationships/oleObject" Target="../embeddings/oleObject185.bin"/><Relationship Id="rId40" Type="http://schemas.openxmlformats.org/officeDocument/2006/relationships/image" Target="../media/image122.emf"/><Relationship Id="rId5" Type="http://schemas.openxmlformats.org/officeDocument/2006/relationships/oleObject" Target="../embeddings/oleObject165.bin"/><Relationship Id="rId15" Type="http://schemas.openxmlformats.org/officeDocument/2006/relationships/oleObject" Target="../embeddings/oleObject174.bin"/><Relationship Id="rId23" Type="http://schemas.openxmlformats.org/officeDocument/2006/relationships/oleObject" Target="../embeddings/oleObject178.bin"/><Relationship Id="rId28" Type="http://schemas.openxmlformats.org/officeDocument/2006/relationships/image" Target="../media/image116.wmf"/><Relationship Id="rId36" Type="http://schemas.openxmlformats.org/officeDocument/2006/relationships/image" Target="../media/image120.emf"/><Relationship Id="rId10" Type="http://schemas.openxmlformats.org/officeDocument/2006/relationships/oleObject" Target="../embeddings/oleObject170.bin"/><Relationship Id="rId19" Type="http://schemas.openxmlformats.org/officeDocument/2006/relationships/oleObject" Target="../embeddings/oleObject176.bin"/><Relationship Id="rId31" Type="http://schemas.openxmlformats.org/officeDocument/2006/relationships/oleObject" Target="../embeddings/oleObject182.bin"/><Relationship Id="rId44" Type="http://schemas.openxmlformats.org/officeDocument/2006/relationships/image" Target="../media/image124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09.wmf"/><Relationship Id="rId22" Type="http://schemas.openxmlformats.org/officeDocument/2006/relationships/image" Target="../media/image113.wmf"/><Relationship Id="rId27" Type="http://schemas.openxmlformats.org/officeDocument/2006/relationships/oleObject" Target="../embeddings/oleObject180.bin"/><Relationship Id="rId30" Type="http://schemas.openxmlformats.org/officeDocument/2006/relationships/image" Target="../media/image117.wmf"/><Relationship Id="rId35" Type="http://schemas.openxmlformats.org/officeDocument/2006/relationships/oleObject" Target="../embeddings/oleObject184.bin"/><Relationship Id="rId43" Type="http://schemas.openxmlformats.org/officeDocument/2006/relationships/oleObject" Target="../embeddings/oleObject188.bin"/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4.bin"/><Relationship Id="rId12" Type="http://schemas.openxmlformats.org/officeDocument/2006/relationships/oleObject" Target="../embeddings/oleObject172.bin"/><Relationship Id="rId17" Type="http://schemas.openxmlformats.org/officeDocument/2006/relationships/oleObject" Target="../embeddings/oleObject175.bin"/><Relationship Id="rId25" Type="http://schemas.openxmlformats.org/officeDocument/2006/relationships/oleObject" Target="../embeddings/oleObject179.bin"/><Relationship Id="rId33" Type="http://schemas.openxmlformats.org/officeDocument/2006/relationships/oleObject" Target="../embeddings/oleObject183.bin"/><Relationship Id="rId38" Type="http://schemas.openxmlformats.org/officeDocument/2006/relationships/image" Target="../media/image121.w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4.bin"/><Relationship Id="rId18" Type="http://schemas.openxmlformats.org/officeDocument/2006/relationships/image" Target="../media/image146.wmf"/><Relationship Id="rId26" Type="http://schemas.openxmlformats.org/officeDocument/2006/relationships/oleObject" Target="../embeddings/oleObject200.bin"/><Relationship Id="rId39" Type="http://schemas.openxmlformats.org/officeDocument/2006/relationships/image" Target="../media/image156.wmf"/><Relationship Id="rId21" Type="http://schemas.openxmlformats.org/officeDocument/2006/relationships/oleObject" Target="../embeddings/oleObject198.bin"/><Relationship Id="rId34" Type="http://schemas.openxmlformats.org/officeDocument/2006/relationships/oleObject" Target="../embeddings/oleObject204.bin"/><Relationship Id="rId42" Type="http://schemas.openxmlformats.org/officeDocument/2006/relationships/oleObject" Target="../embeddings/oleObject208.bin"/><Relationship Id="rId47" Type="http://schemas.openxmlformats.org/officeDocument/2006/relationships/image" Target="../media/image160.wmf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wmf"/><Relationship Id="rId29" Type="http://schemas.openxmlformats.org/officeDocument/2006/relationships/image" Target="../media/image151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93.bin"/><Relationship Id="rId24" Type="http://schemas.openxmlformats.org/officeDocument/2006/relationships/image" Target="../media/image149.wmf"/><Relationship Id="rId32" Type="http://schemas.openxmlformats.org/officeDocument/2006/relationships/oleObject" Target="../embeddings/oleObject203.bin"/><Relationship Id="rId37" Type="http://schemas.openxmlformats.org/officeDocument/2006/relationships/image" Target="../media/image155.wmf"/><Relationship Id="rId40" Type="http://schemas.openxmlformats.org/officeDocument/2006/relationships/oleObject" Target="../embeddings/oleObject207.bin"/><Relationship Id="rId45" Type="http://schemas.openxmlformats.org/officeDocument/2006/relationships/image" Target="../media/image159.wmf"/><Relationship Id="rId5" Type="http://schemas.openxmlformats.org/officeDocument/2006/relationships/oleObject" Target="../embeddings/oleObject190.bin"/><Relationship Id="rId15" Type="http://schemas.openxmlformats.org/officeDocument/2006/relationships/oleObject" Target="../embeddings/oleObject195.bin"/><Relationship Id="rId23" Type="http://schemas.openxmlformats.org/officeDocument/2006/relationships/oleObject" Target="../embeddings/oleObject199.bin"/><Relationship Id="rId28" Type="http://schemas.openxmlformats.org/officeDocument/2006/relationships/oleObject" Target="../embeddings/oleObject201.bin"/><Relationship Id="rId36" Type="http://schemas.openxmlformats.org/officeDocument/2006/relationships/oleObject" Target="../embeddings/oleObject205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197.bin"/><Relationship Id="rId31" Type="http://schemas.openxmlformats.org/officeDocument/2006/relationships/image" Target="../media/image152.wmf"/><Relationship Id="rId44" Type="http://schemas.openxmlformats.org/officeDocument/2006/relationships/oleObject" Target="../embeddings/oleObject209.bin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144.wmf"/><Relationship Id="rId22" Type="http://schemas.openxmlformats.org/officeDocument/2006/relationships/image" Target="../media/image148.wmf"/><Relationship Id="rId27" Type="http://schemas.openxmlformats.org/officeDocument/2006/relationships/image" Target="../media/image150.wmf"/><Relationship Id="rId30" Type="http://schemas.openxmlformats.org/officeDocument/2006/relationships/oleObject" Target="../embeddings/oleObject202.bin"/><Relationship Id="rId35" Type="http://schemas.openxmlformats.org/officeDocument/2006/relationships/image" Target="../media/image154.wmf"/><Relationship Id="rId43" Type="http://schemas.openxmlformats.org/officeDocument/2006/relationships/image" Target="../media/image158.wmf"/><Relationship Id="rId8" Type="http://schemas.openxmlformats.org/officeDocument/2006/relationships/image" Target="../media/image141.wmf"/><Relationship Id="rId3" Type="http://schemas.openxmlformats.org/officeDocument/2006/relationships/oleObject" Target="../embeddings/oleObject189.bin"/><Relationship Id="rId12" Type="http://schemas.openxmlformats.org/officeDocument/2006/relationships/image" Target="../media/image143.wmf"/><Relationship Id="rId17" Type="http://schemas.openxmlformats.org/officeDocument/2006/relationships/oleObject" Target="../embeddings/oleObject196.bin"/><Relationship Id="rId25" Type="http://schemas.openxmlformats.org/officeDocument/2006/relationships/image" Target="../media/image161.emf"/><Relationship Id="rId33" Type="http://schemas.openxmlformats.org/officeDocument/2006/relationships/image" Target="../media/image153.wmf"/><Relationship Id="rId38" Type="http://schemas.openxmlformats.org/officeDocument/2006/relationships/oleObject" Target="../embeddings/oleObject206.bin"/><Relationship Id="rId46" Type="http://schemas.openxmlformats.org/officeDocument/2006/relationships/oleObject" Target="../embeddings/oleObject210.bin"/><Relationship Id="rId20" Type="http://schemas.openxmlformats.org/officeDocument/2006/relationships/image" Target="../media/image147.wmf"/><Relationship Id="rId41" Type="http://schemas.openxmlformats.org/officeDocument/2006/relationships/image" Target="../media/image1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image" Target="../media/image167.wmf"/><Relationship Id="rId18" Type="http://schemas.openxmlformats.org/officeDocument/2006/relationships/oleObject" Target="../embeddings/oleObject218.bin"/><Relationship Id="rId26" Type="http://schemas.openxmlformats.org/officeDocument/2006/relationships/oleObject" Target="../embeddings/oleObject222.bin"/><Relationship Id="rId3" Type="http://schemas.openxmlformats.org/officeDocument/2006/relationships/oleObject" Target="../embeddings/oleObject211.bin"/><Relationship Id="rId21" Type="http://schemas.openxmlformats.org/officeDocument/2006/relationships/image" Target="../media/image154.wmf"/><Relationship Id="rId7" Type="http://schemas.openxmlformats.org/officeDocument/2006/relationships/oleObject" Target="../embeddings/oleObject213.bin"/><Relationship Id="rId12" Type="http://schemas.openxmlformats.org/officeDocument/2006/relationships/oleObject" Target="../embeddings/oleObject215.bin"/><Relationship Id="rId17" Type="http://schemas.openxmlformats.org/officeDocument/2006/relationships/image" Target="../media/image143.wmf"/><Relationship Id="rId25" Type="http://schemas.openxmlformats.org/officeDocument/2006/relationships/image" Target="../media/image15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7.bin"/><Relationship Id="rId20" Type="http://schemas.openxmlformats.org/officeDocument/2006/relationships/oleObject" Target="../embeddings/oleObject219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4.wmf"/><Relationship Id="rId11" Type="http://schemas.openxmlformats.org/officeDocument/2006/relationships/image" Target="../media/image169.emf"/><Relationship Id="rId24" Type="http://schemas.openxmlformats.org/officeDocument/2006/relationships/oleObject" Target="../embeddings/oleObject221.bin"/><Relationship Id="rId5" Type="http://schemas.openxmlformats.org/officeDocument/2006/relationships/oleObject" Target="../embeddings/oleObject212.bin"/><Relationship Id="rId15" Type="http://schemas.openxmlformats.org/officeDocument/2006/relationships/image" Target="../media/image168.wmf"/><Relationship Id="rId23" Type="http://schemas.openxmlformats.org/officeDocument/2006/relationships/image" Target="../media/image157.wmf"/><Relationship Id="rId10" Type="http://schemas.openxmlformats.org/officeDocument/2006/relationships/image" Target="../media/image166.wmf"/><Relationship Id="rId19" Type="http://schemas.openxmlformats.org/officeDocument/2006/relationships/image" Target="../media/image148.wmf"/><Relationship Id="rId4" Type="http://schemas.openxmlformats.org/officeDocument/2006/relationships/image" Target="../media/image163.wmf"/><Relationship Id="rId9" Type="http://schemas.openxmlformats.org/officeDocument/2006/relationships/oleObject" Target="../embeddings/oleObject214.bin"/><Relationship Id="rId14" Type="http://schemas.openxmlformats.org/officeDocument/2006/relationships/oleObject" Target="../embeddings/oleObject216.bin"/><Relationship Id="rId22" Type="http://schemas.openxmlformats.org/officeDocument/2006/relationships/oleObject" Target="../embeddings/oleObject220.bin"/><Relationship Id="rId27" Type="http://schemas.openxmlformats.org/officeDocument/2006/relationships/image" Target="../media/image159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177.wmf"/><Relationship Id="rId26" Type="http://schemas.openxmlformats.org/officeDocument/2006/relationships/image" Target="../media/image181.wmf"/><Relationship Id="rId39" Type="http://schemas.openxmlformats.org/officeDocument/2006/relationships/oleObject" Target="../embeddings/oleObject241.bin"/><Relationship Id="rId21" Type="http://schemas.openxmlformats.org/officeDocument/2006/relationships/oleObject" Target="../embeddings/oleObject232.bin"/><Relationship Id="rId34" Type="http://schemas.openxmlformats.org/officeDocument/2006/relationships/image" Target="../media/image185.wmf"/><Relationship Id="rId7" Type="http://schemas.openxmlformats.org/officeDocument/2006/relationships/oleObject" Target="../embeddings/oleObject2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.wmf"/><Relationship Id="rId20" Type="http://schemas.openxmlformats.org/officeDocument/2006/relationships/image" Target="../media/image178.wmf"/><Relationship Id="rId29" Type="http://schemas.openxmlformats.org/officeDocument/2006/relationships/oleObject" Target="../embeddings/oleObject236.bin"/><Relationship Id="rId41" Type="http://schemas.openxmlformats.org/officeDocument/2006/relationships/image" Target="../media/image189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227.bin"/><Relationship Id="rId24" Type="http://schemas.openxmlformats.org/officeDocument/2006/relationships/image" Target="../media/image180.wmf"/><Relationship Id="rId32" Type="http://schemas.openxmlformats.org/officeDocument/2006/relationships/image" Target="../media/image184.wmf"/><Relationship Id="rId37" Type="http://schemas.openxmlformats.org/officeDocument/2006/relationships/oleObject" Target="../embeddings/oleObject240.bin"/><Relationship Id="rId40" Type="http://schemas.openxmlformats.org/officeDocument/2006/relationships/image" Target="../media/image188.wmf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23" Type="http://schemas.openxmlformats.org/officeDocument/2006/relationships/oleObject" Target="../embeddings/oleObject233.bin"/><Relationship Id="rId28" Type="http://schemas.openxmlformats.org/officeDocument/2006/relationships/image" Target="../media/image182.wmf"/><Relationship Id="rId36" Type="http://schemas.openxmlformats.org/officeDocument/2006/relationships/image" Target="../media/image186.wmf"/><Relationship Id="rId10" Type="http://schemas.openxmlformats.org/officeDocument/2006/relationships/image" Target="../media/image173.wmf"/><Relationship Id="rId19" Type="http://schemas.openxmlformats.org/officeDocument/2006/relationships/oleObject" Target="../embeddings/oleObject231.bin"/><Relationship Id="rId31" Type="http://schemas.openxmlformats.org/officeDocument/2006/relationships/oleObject" Target="../embeddings/oleObject237.bin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175.wmf"/><Relationship Id="rId22" Type="http://schemas.openxmlformats.org/officeDocument/2006/relationships/image" Target="../media/image179.wmf"/><Relationship Id="rId27" Type="http://schemas.openxmlformats.org/officeDocument/2006/relationships/oleObject" Target="../embeddings/oleObject235.bin"/><Relationship Id="rId30" Type="http://schemas.openxmlformats.org/officeDocument/2006/relationships/image" Target="../media/image183.wmf"/><Relationship Id="rId35" Type="http://schemas.openxmlformats.org/officeDocument/2006/relationships/oleObject" Target="../embeddings/oleObject239.bin"/><Relationship Id="rId8" Type="http://schemas.openxmlformats.org/officeDocument/2006/relationships/image" Target="../media/image172.wmf"/><Relationship Id="rId3" Type="http://schemas.openxmlformats.org/officeDocument/2006/relationships/oleObject" Target="../embeddings/oleObject223.bin"/><Relationship Id="rId12" Type="http://schemas.openxmlformats.org/officeDocument/2006/relationships/image" Target="../media/image174.wmf"/><Relationship Id="rId17" Type="http://schemas.openxmlformats.org/officeDocument/2006/relationships/oleObject" Target="../embeddings/oleObject230.bin"/><Relationship Id="rId25" Type="http://schemas.openxmlformats.org/officeDocument/2006/relationships/oleObject" Target="../embeddings/oleObject234.bin"/><Relationship Id="rId33" Type="http://schemas.openxmlformats.org/officeDocument/2006/relationships/oleObject" Target="../embeddings/oleObject238.bin"/><Relationship Id="rId38" Type="http://schemas.openxmlformats.org/officeDocument/2006/relationships/image" Target="../media/image187.w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8.bin"/><Relationship Id="rId18" Type="http://schemas.openxmlformats.org/officeDocument/2006/relationships/oleObject" Target="../embeddings/oleObject253.bin"/><Relationship Id="rId26" Type="http://schemas.openxmlformats.org/officeDocument/2006/relationships/oleObject" Target="../embeddings/oleObject257.bin"/><Relationship Id="rId39" Type="http://schemas.openxmlformats.org/officeDocument/2006/relationships/image" Target="../media/image173.wmf"/><Relationship Id="rId21" Type="http://schemas.openxmlformats.org/officeDocument/2006/relationships/image" Target="../media/image196.emf"/><Relationship Id="rId34" Type="http://schemas.openxmlformats.org/officeDocument/2006/relationships/oleObject" Target="../embeddings/oleObject261.bin"/><Relationship Id="rId42" Type="http://schemas.openxmlformats.org/officeDocument/2006/relationships/oleObject" Target="../embeddings/oleObject265.bin"/><Relationship Id="rId7" Type="http://schemas.openxmlformats.org/officeDocument/2006/relationships/oleObject" Target="../embeddings/oleObject24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1.bin"/><Relationship Id="rId29" Type="http://schemas.openxmlformats.org/officeDocument/2006/relationships/image" Target="../media/image200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2.wmf"/><Relationship Id="rId11" Type="http://schemas.openxmlformats.org/officeDocument/2006/relationships/oleObject" Target="../embeddings/oleObject247.bin"/><Relationship Id="rId24" Type="http://schemas.openxmlformats.org/officeDocument/2006/relationships/oleObject" Target="../embeddings/oleObject256.bin"/><Relationship Id="rId32" Type="http://schemas.openxmlformats.org/officeDocument/2006/relationships/oleObject" Target="../embeddings/oleObject260.bin"/><Relationship Id="rId37" Type="http://schemas.openxmlformats.org/officeDocument/2006/relationships/image" Target="../media/image172.wmf"/><Relationship Id="rId40" Type="http://schemas.openxmlformats.org/officeDocument/2006/relationships/oleObject" Target="../embeddings/oleObject264.bin"/><Relationship Id="rId45" Type="http://schemas.openxmlformats.org/officeDocument/2006/relationships/image" Target="../media/image184.w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50.bin"/><Relationship Id="rId23" Type="http://schemas.openxmlformats.org/officeDocument/2006/relationships/image" Target="../media/image197.wmf"/><Relationship Id="rId28" Type="http://schemas.openxmlformats.org/officeDocument/2006/relationships/oleObject" Target="../embeddings/oleObject258.bin"/><Relationship Id="rId36" Type="http://schemas.openxmlformats.org/officeDocument/2006/relationships/oleObject" Target="../embeddings/oleObject262.bin"/><Relationship Id="rId10" Type="http://schemas.openxmlformats.org/officeDocument/2006/relationships/image" Target="../media/image193.wmf"/><Relationship Id="rId19" Type="http://schemas.openxmlformats.org/officeDocument/2006/relationships/image" Target="../media/image195.wmf"/><Relationship Id="rId31" Type="http://schemas.openxmlformats.org/officeDocument/2006/relationships/image" Target="../media/image201.wmf"/><Relationship Id="rId44" Type="http://schemas.openxmlformats.org/officeDocument/2006/relationships/oleObject" Target="../embeddings/oleObject266.bin"/><Relationship Id="rId4" Type="http://schemas.openxmlformats.org/officeDocument/2006/relationships/image" Target="../media/image191.wmf"/><Relationship Id="rId9" Type="http://schemas.openxmlformats.org/officeDocument/2006/relationships/oleObject" Target="../embeddings/oleObject246.bin"/><Relationship Id="rId14" Type="http://schemas.openxmlformats.org/officeDocument/2006/relationships/oleObject" Target="../embeddings/oleObject249.bin"/><Relationship Id="rId22" Type="http://schemas.openxmlformats.org/officeDocument/2006/relationships/oleObject" Target="../embeddings/oleObject255.bin"/><Relationship Id="rId27" Type="http://schemas.openxmlformats.org/officeDocument/2006/relationships/image" Target="../media/image199.wmf"/><Relationship Id="rId30" Type="http://schemas.openxmlformats.org/officeDocument/2006/relationships/oleObject" Target="../embeddings/oleObject259.bin"/><Relationship Id="rId35" Type="http://schemas.openxmlformats.org/officeDocument/2006/relationships/image" Target="../media/image171.wmf"/><Relationship Id="rId43" Type="http://schemas.openxmlformats.org/officeDocument/2006/relationships/image" Target="../media/image179.wmf"/><Relationship Id="rId8" Type="http://schemas.openxmlformats.org/officeDocument/2006/relationships/oleObject" Target="../embeddings/oleObject245.bin"/><Relationship Id="rId3" Type="http://schemas.openxmlformats.org/officeDocument/2006/relationships/oleObject" Target="../embeddings/oleObject242.bin"/><Relationship Id="rId12" Type="http://schemas.openxmlformats.org/officeDocument/2006/relationships/image" Target="../media/image194.wmf"/><Relationship Id="rId17" Type="http://schemas.openxmlformats.org/officeDocument/2006/relationships/oleObject" Target="../embeddings/oleObject252.bin"/><Relationship Id="rId25" Type="http://schemas.openxmlformats.org/officeDocument/2006/relationships/image" Target="../media/image198.wmf"/><Relationship Id="rId33" Type="http://schemas.openxmlformats.org/officeDocument/2006/relationships/image" Target="../media/image202.emf"/><Relationship Id="rId38" Type="http://schemas.openxmlformats.org/officeDocument/2006/relationships/oleObject" Target="../embeddings/oleObject263.bin"/><Relationship Id="rId20" Type="http://schemas.openxmlformats.org/officeDocument/2006/relationships/oleObject" Target="../embeddings/oleObject254.bin"/><Relationship Id="rId41" Type="http://schemas.openxmlformats.org/officeDocument/2006/relationships/image" Target="../media/image17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9.bin"/><Relationship Id="rId13" Type="http://schemas.openxmlformats.org/officeDocument/2006/relationships/image" Target="../media/image207.wmf"/><Relationship Id="rId18" Type="http://schemas.openxmlformats.org/officeDocument/2006/relationships/oleObject" Target="../embeddings/oleObject274.bin"/><Relationship Id="rId26" Type="http://schemas.openxmlformats.org/officeDocument/2006/relationships/oleObject" Target="../embeddings/oleObject278.bin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211.wmf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271.bin"/><Relationship Id="rId17" Type="http://schemas.openxmlformats.org/officeDocument/2006/relationships/image" Target="../media/image209.wmf"/><Relationship Id="rId25" Type="http://schemas.openxmlformats.org/officeDocument/2006/relationships/image" Target="../media/image21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73.bin"/><Relationship Id="rId20" Type="http://schemas.openxmlformats.org/officeDocument/2006/relationships/oleObject" Target="../embeddings/oleObject275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68.bin"/><Relationship Id="rId11" Type="http://schemas.openxmlformats.org/officeDocument/2006/relationships/image" Target="../media/image206.wmf"/><Relationship Id="rId24" Type="http://schemas.openxmlformats.org/officeDocument/2006/relationships/oleObject" Target="../embeddings/oleObject277.bin"/><Relationship Id="rId5" Type="http://schemas.openxmlformats.org/officeDocument/2006/relationships/image" Target="../media/image203.wmf"/><Relationship Id="rId15" Type="http://schemas.openxmlformats.org/officeDocument/2006/relationships/image" Target="../media/image208.wmf"/><Relationship Id="rId23" Type="http://schemas.openxmlformats.org/officeDocument/2006/relationships/image" Target="../media/image212.wmf"/><Relationship Id="rId10" Type="http://schemas.openxmlformats.org/officeDocument/2006/relationships/oleObject" Target="../embeddings/oleObject270.bin"/><Relationship Id="rId19" Type="http://schemas.openxmlformats.org/officeDocument/2006/relationships/image" Target="../media/image210.wmf"/><Relationship Id="rId4" Type="http://schemas.openxmlformats.org/officeDocument/2006/relationships/oleObject" Target="../embeddings/oleObject267.bin"/><Relationship Id="rId9" Type="http://schemas.openxmlformats.org/officeDocument/2006/relationships/image" Target="../media/image205.wmf"/><Relationship Id="rId14" Type="http://schemas.openxmlformats.org/officeDocument/2006/relationships/oleObject" Target="../embeddings/oleObject272.bin"/><Relationship Id="rId22" Type="http://schemas.openxmlformats.org/officeDocument/2006/relationships/oleObject" Target="../embeddings/oleObject276.bin"/><Relationship Id="rId27" Type="http://schemas.openxmlformats.org/officeDocument/2006/relationships/image" Target="../media/image214.w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4.bin"/><Relationship Id="rId18" Type="http://schemas.openxmlformats.org/officeDocument/2006/relationships/image" Target="../media/image222.wmf"/><Relationship Id="rId26" Type="http://schemas.openxmlformats.org/officeDocument/2006/relationships/image" Target="../media/image226.wmf"/><Relationship Id="rId39" Type="http://schemas.openxmlformats.org/officeDocument/2006/relationships/oleObject" Target="../embeddings/oleObject297.bin"/><Relationship Id="rId21" Type="http://schemas.openxmlformats.org/officeDocument/2006/relationships/oleObject" Target="../embeddings/oleObject288.bin"/><Relationship Id="rId34" Type="http://schemas.openxmlformats.org/officeDocument/2006/relationships/image" Target="../media/image230.wmf"/><Relationship Id="rId42" Type="http://schemas.openxmlformats.org/officeDocument/2006/relationships/image" Target="../media/image234.wmf"/><Relationship Id="rId7" Type="http://schemas.openxmlformats.org/officeDocument/2006/relationships/oleObject" Target="../embeddings/oleObject2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1.wmf"/><Relationship Id="rId20" Type="http://schemas.openxmlformats.org/officeDocument/2006/relationships/image" Target="../media/image223.wmf"/><Relationship Id="rId29" Type="http://schemas.openxmlformats.org/officeDocument/2006/relationships/oleObject" Target="../embeddings/oleObject292.bin"/><Relationship Id="rId41" Type="http://schemas.openxmlformats.org/officeDocument/2006/relationships/oleObject" Target="../embeddings/oleObject29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16.wmf"/><Relationship Id="rId11" Type="http://schemas.openxmlformats.org/officeDocument/2006/relationships/oleObject" Target="../embeddings/oleObject283.bin"/><Relationship Id="rId24" Type="http://schemas.openxmlformats.org/officeDocument/2006/relationships/image" Target="../media/image225.wmf"/><Relationship Id="rId32" Type="http://schemas.openxmlformats.org/officeDocument/2006/relationships/image" Target="../media/image229.wmf"/><Relationship Id="rId37" Type="http://schemas.openxmlformats.org/officeDocument/2006/relationships/oleObject" Target="../embeddings/oleObject296.bin"/><Relationship Id="rId40" Type="http://schemas.openxmlformats.org/officeDocument/2006/relationships/image" Target="../media/image233.wmf"/><Relationship Id="rId5" Type="http://schemas.openxmlformats.org/officeDocument/2006/relationships/oleObject" Target="../embeddings/oleObject280.bin"/><Relationship Id="rId15" Type="http://schemas.openxmlformats.org/officeDocument/2006/relationships/oleObject" Target="../embeddings/oleObject285.bin"/><Relationship Id="rId23" Type="http://schemas.openxmlformats.org/officeDocument/2006/relationships/oleObject" Target="../embeddings/oleObject289.bin"/><Relationship Id="rId28" Type="http://schemas.openxmlformats.org/officeDocument/2006/relationships/image" Target="../media/image227.wmf"/><Relationship Id="rId36" Type="http://schemas.openxmlformats.org/officeDocument/2006/relationships/image" Target="../media/image231.wmf"/><Relationship Id="rId10" Type="http://schemas.openxmlformats.org/officeDocument/2006/relationships/image" Target="../media/image218.wmf"/><Relationship Id="rId19" Type="http://schemas.openxmlformats.org/officeDocument/2006/relationships/oleObject" Target="../embeddings/oleObject287.bin"/><Relationship Id="rId31" Type="http://schemas.openxmlformats.org/officeDocument/2006/relationships/oleObject" Target="../embeddings/oleObject293.bin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282.bin"/><Relationship Id="rId14" Type="http://schemas.openxmlformats.org/officeDocument/2006/relationships/image" Target="../media/image220.wmf"/><Relationship Id="rId22" Type="http://schemas.openxmlformats.org/officeDocument/2006/relationships/image" Target="../media/image224.wmf"/><Relationship Id="rId27" Type="http://schemas.openxmlformats.org/officeDocument/2006/relationships/oleObject" Target="../embeddings/oleObject291.bin"/><Relationship Id="rId30" Type="http://schemas.openxmlformats.org/officeDocument/2006/relationships/image" Target="../media/image228.wmf"/><Relationship Id="rId35" Type="http://schemas.openxmlformats.org/officeDocument/2006/relationships/oleObject" Target="../embeddings/oleObject295.bin"/><Relationship Id="rId8" Type="http://schemas.openxmlformats.org/officeDocument/2006/relationships/image" Target="../media/image217.wmf"/><Relationship Id="rId3" Type="http://schemas.openxmlformats.org/officeDocument/2006/relationships/oleObject" Target="../embeddings/oleObject279.bin"/><Relationship Id="rId12" Type="http://schemas.openxmlformats.org/officeDocument/2006/relationships/image" Target="../media/image219.wmf"/><Relationship Id="rId17" Type="http://schemas.openxmlformats.org/officeDocument/2006/relationships/oleObject" Target="../embeddings/oleObject286.bin"/><Relationship Id="rId25" Type="http://schemas.openxmlformats.org/officeDocument/2006/relationships/oleObject" Target="../embeddings/oleObject290.bin"/><Relationship Id="rId33" Type="http://schemas.openxmlformats.org/officeDocument/2006/relationships/oleObject" Target="../embeddings/oleObject294.bin"/><Relationship Id="rId38" Type="http://schemas.openxmlformats.org/officeDocument/2006/relationships/image" Target="../media/image232.w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wmf"/><Relationship Id="rId18" Type="http://schemas.openxmlformats.org/officeDocument/2006/relationships/oleObject" Target="../embeddings/oleObject306.bin"/><Relationship Id="rId26" Type="http://schemas.openxmlformats.org/officeDocument/2006/relationships/image" Target="../media/image245.wmf"/><Relationship Id="rId39" Type="http://schemas.openxmlformats.org/officeDocument/2006/relationships/oleObject" Target="../embeddings/oleObject317.bin"/><Relationship Id="rId21" Type="http://schemas.openxmlformats.org/officeDocument/2006/relationships/oleObject" Target="../embeddings/oleObject308.bin"/><Relationship Id="rId34" Type="http://schemas.openxmlformats.org/officeDocument/2006/relationships/image" Target="../media/image249.emf"/><Relationship Id="rId7" Type="http://schemas.openxmlformats.org/officeDocument/2006/relationships/image" Target="../media/image236.emf"/><Relationship Id="rId12" Type="http://schemas.openxmlformats.org/officeDocument/2006/relationships/oleObject" Target="../embeddings/oleObject303.bin"/><Relationship Id="rId17" Type="http://schemas.openxmlformats.org/officeDocument/2006/relationships/image" Target="../media/image241.wmf"/><Relationship Id="rId25" Type="http://schemas.openxmlformats.org/officeDocument/2006/relationships/oleObject" Target="../embeddings/oleObject310.bin"/><Relationship Id="rId33" Type="http://schemas.openxmlformats.org/officeDocument/2006/relationships/oleObject" Target="../embeddings/oleObject314.bin"/><Relationship Id="rId38" Type="http://schemas.openxmlformats.org/officeDocument/2006/relationships/image" Target="../media/image25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5.bin"/><Relationship Id="rId20" Type="http://schemas.openxmlformats.org/officeDocument/2006/relationships/image" Target="../media/image242.emf"/><Relationship Id="rId29" Type="http://schemas.openxmlformats.org/officeDocument/2006/relationships/oleObject" Target="../embeddings/oleObject31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0.bin"/><Relationship Id="rId11" Type="http://schemas.openxmlformats.org/officeDocument/2006/relationships/image" Target="../media/image238.wmf"/><Relationship Id="rId24" Type="http://schemas.openxmlformats.org/officeDocument/2006/relationships/image" Target="../media/image244.emf"/><Relationship Id="rId32" Type="http://schemas.openxmlformats.org/officeDocument/2006/relationships/image" Target="../media/image248.wmf"/><Relationship Id="rId37" Type="http://schemas.openxmlformats.org/officeDocument/2006/relationships/oleObject" Target="../embeddings/oleObject316.bin"/><Relationship Id="rId40" Type="http://schemas.openxmlformats.org/officeDocument/2006/relationships/image" Target="../media/image252.wmf"/><Relationship Id="rId5" Type="http://schemas.openxmlformats.org/officeDocument/2006/relationships/image" Target="../media/image235.emf"/><Relationship Id="rId15" Type="http://schemas.openxmlformats.org/officeDocument/2006/relationships/image" Target="../media/image240.wmf"/><Relationship Id="rId23" Type="http://schemas.openxmlformats.org/officeDocument/2006/relationships/oleObject" Target="../embeddings/oleObject309.bin"/><Relationship Id="rId28" Type="http://schemas.openxmlformats.org/officeDocument/2006/relationships/image" Target="../media/image246.emf"/><Relationship Id="rId36" Type="http://schemas.openxmlformats.org/officeDocument/2006/relationships/image" Target="../media/image250.wmf"/><Relationship Id="rId10" Type="http://schemas.openxmlformats.org/officeDocument/2006/relationships/oleObject" Target="../embeddings/oleObject302.bin"/><Relationship Id="rId19" Type="http://schemas.openxmlformats.org/officeDocument/2006/relationships/oleObject" Target="../embeddings/oleObject307.bin"/><Relationship Id="rId31" Type="http://schemas.openxmlformats.org/officeDocument/2006/relationships/oleObject" Target="../embeddings/oleObject313.bin"/><Relationship Id="rId4" Type="http://schemas.openxmlformats.org/officeDocument/2006/relationships/oleObject" Target="../embeddings/oleObject299.bin"/><Relationship Id="rId9" Type="http://schemas.openxmlformats.org/officeDocument/2006/relationships/image" Target="../media/image237.emf"/><Relationship Id="rId14" Type="http://schemas.openxmlformats.org/officeDocument/2006/relationships/oleObject" Target="../embeddings/oleObject304.bin"/><Relationship Id="rId22" Type="http://schemas.openxmlformats.org/officeDocument/2006/relationships/image" Target="../media/image243.wmf"/><Relationship Id="rId27" Type="http://schemas.openxmlformats.org/officeDocument/2006/relationships/oleObject" Target="../embeddings/oleObject311.bin"/><Relationship Id="rId30" Type="http://schemas.openxmlformats.org/officeDocument/2006/relationships/image" Target="../media/image247.emf"/><Relationship Id="rId35" Type="http://schemas.openxmlformats.org/officeDocument/2006/relationships/oleObject" Target="../embeddings/oleObject315.bin"/><Relationship Id="rId8" Type="http://schemas.openxmlformats.org/officeDocument/2006/relationships/oleObject" Target="../embeddings/oleObject301.bin"/><Relationship Id="rId3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wmf"/><Relationship Id="rId18" Type="http://schemas.openxmlformats.org/officeDocument/2006/relationships/oleObject" Target="../embeddings/oleObject328.bin"/><Relationship Id="rId26" Type="http://schemas.openxmlformats.org/officeDocument/2006/relationships/image" Target="../media/image260.wmf"/><Relationship Id="rId39" Type="http://schemas.openxmlformats.org/officeDocument/2006/relationships/oleObject" Target="../embeddings/oleObject339.bin"/><Relationship Id="rId21" Type="http://schemas.openxmlformats.org/officeDocument/2006/relationships/image" Target="../media/image258.wmf"/><Relationship Id="rId34" Type="http://schemas.openxmlformats.org/officeDocument/2006/relationships/image" Target="../media/image264.wmf"/><Relationship Id="rId42" Type="http://schemas.openxmlformats.org/officeDocument/2006/relationships/image" Target="../media/image268.wmf"/><Relationship Id="rId47" Type="http://schemas.openxmlformats.org/officeDocument/2006/relationships/oleObject" Target="../embeddings/oleObject343.bin"/><Relationship Id="rId50" Type="http://schemas.openxmlformats.org/officeDocument/2006/relationships/image" Target="../media/image272.wmf"/><Relationship Id="rId7" Type="http://schemas.openxmlformats.org/officeDocument/2006/relationships/oleObject" Target="../embeddings/oleObject32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7.bin"/><Relationship Id="rId29" Type="http://schemas.openxmlformats.org/officeDocument/2006/relationships/oleObject" Target="../embeddings/oleObject334.bin"/><Relationship Id="rId11" Type="http://schemas.openxmlformats.org/officeDocument/2006/relationships/image" Target="../media/image255.wmf"/><Relationship Id="rId24" Type="http://schemas.openxmlformats.org/officeDocument/2006/relationships/image" Target="../media/image259.wmf"/><Relationship Id="rId32" Type="http://schemas.openxmlformats.org/officeDocument/2006/relationships/image" Target="../media/image263.emf"/><Relationship Id="rId37" Type="http://schemas.openxmlformats.org/officeDocument/2006/relationships/oleObject" Target="../embeddings/oleObject338.bin"/><Relationship Id="rId40" Type="http://schemas.openxmlformats.org/officeDocument/2006/relationships/image" Target="../media/image267.emf"/><Relationship Id="rId45" Type="http://schemas.openxmlformats.org/officeDocument/2006/relationships/oleObject" Target="../embeddings/oleObject342.bin"/><Relationship Id="rId5" Type="http://schemas.openxmlformats.org/officeDocument/2006/relationships/oleObject" Target="../embeddings/oleObject319.bin"/><Relationship Id="rId15" Type="http://schemas.openxmlformats.org/officeDocument/2006/relationships/image" Target="../media/image256.wmf"/><Relationship Id="rId23" Type="http://schemas.openxmlformats.org/officeDocument/2006/relationships/oleObject" Target="../embeddings/oleObject331.bin"/><Relationship Id="rId28" Type="http://schemas.openxmlformats.org/officeDocument/2006/relationships/image" Target="../media/image261.emf"/><Relationship Id="rId36" Type="http://schemas.openxmlformats.org/officeDocument/2006/relationships/image" Target="../media/image265.emf"/><Relationship Id="rId49" Type="http://schemas.openxmlformats.org/officeDocument/2006/relationships/oleObject" Target="../embeddings/oleObject344.bin"/><Relationship Id="rId10" Type="http://schemas.openxmlformats.org/officeDocument/2006/relationships/oleObject" Target="../embeddings/oleObject324.bin"/><Relationship Id="rId19" Type="http://schemas.openxmlformats.org/officeDocument/2006/relationships/image" Target="../media/image257.wmf"/><Relationship Id="rId31" Type="http://schemas.openxmlformats.org/officeDocument/2006/relationships/oleObject" Target="../embeddings/oleObject335.bin"/><Relationship Id="rId44" Type="http://schemas.openxmlformats.org/officeDocument/2006/relationships/image" Target="../media/image269.wmf"/><Relationship Id="rId4" Type="http://schemas.openxmlformats.org/officeDocument/2006/relationships/image" Target="../media/image254.wmf"/><Relationship Id="rId9" Type="http://schemas.openxmlformats.org/officeDocument/2006/relationships/oleObject" Target="../embeddings/oleObject323.bin"/><Relationship Id="rId14" Type="http://schemas.openxmlformats.org/officeDocument/2006/relationships/oleObject" Target="../embeddings/oleObject326.bin"/><Relationship Id="rId22" Type="http://schemas.openxmlformats.org/officeDocument/2006/relationships/oleObject" Target="../embeddings/oleObject330.bin"/><Relationship Id="rId27" Type="http://schemas.openxmlformats.org/officeDocument/2006/relationships/oleObject" Target="../embeddings/oleObject333.bin"/><Relationship Id="rId30" Type="http://schemas.openxmlformats.org/officeDocument/2006/relationships/image" Target="../media/image262.wmf"/><Relationship Id="rId35" Type="http://schemas.openxmlformats.org/officeDocument/2006/relationships/oleObject" Target="../embeddings/oleObject337.bin"/><Relationship Id="rId43" Type="http://schemas.openxmlformats.org/officeDocument/2006/relationships/oleObject" Target="../embeddings/oleObject341.bin"/><Relationship Id="rId48" Type="http://schemas.openxmlformats.org/officeDocument/2006/relationships/image" Target="../media/image271.emf"/><Relationship Id="rId8" Type="http://schemas.openxmlformats.org/officeDocument/2006/relationships/oleObject" Target="../embeddings/oleObject322.bin"/><Relationship Id="rId3" Type="http://schemas.openxmlformats.org/officeDocument/2006/relationships/oleObject" Target="../embeddings/oleObject318.bin"/><Relationship Id="rId12" Type="http://schemas.openxmlformats.org/officeDocument/2006/relationships/oleObject" Target="../embeddings/oleObject325.bin"/><Relationship Id="rId17" Type="http://schemas.openxmlformats.org/officeDocument/2006/relationships/image" Target="../media/image47.wmf"/><Relationship Id="rId25" Type="http://schemas.openxmlformats.org/officeDocument/2006/relationships/oleObject" Target="../embeddings/oleObject332.bin"/><Relationship Id="rId33" Type="http://schemas.openxmlformats.org/officeDocument/2006/relationships/oleObject" Target="../embeddings/oleObject336.bin"/><Relationship Id="rId38" Type="http://schemas.openxmlformats.org/officeDocument/2006/relationships/image" Target="../media/image266.emf"/><Relationship Id="rId46" Type="http://schemas.openxmlformats.org/officeDocument/2006/relationships/image" Target="../media/image270.emf"/><Relationship Id="rId20" Type="http://schemas.openxmlformats.org/officeDocument/2006/relationships/oleObject" Target="../embeddings/oleObject329.bin"/><Relationship Id="rId41" Type="http://schemas.openxmlformats.org/officeDocument/2006/relationships/oleObject" Target="../embeddings/oleObject340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2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6.bin"/><Relationship Id="rId3" Type="http://schemas.openxmlformats.org/officeDocument/2006/relationships/oleObject" Target="../embeddings/oleObject345.bin"/><Relationship Id="rId7" Type="http://schemas.openxmlformats.org/officeDocument/2006/relationships/image" Target="../media/image27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74.jpeg"/><Relationship Id="rId11" Type="http://schemas.openxmlformats.org/officeDocument/2006/relationships/image" Target="../media/image163.wmf"/><Relationship Id="rId5" Type="http://schemas.openxmlformats.org/officeDocument/2006/relationships/image" Target="../media/image273.jpeg"/><Relationship Id="rId10" Type="http://schemas.openxmlformats.org/officeDocument/2006/relationships/oleObject" Target="../embeddings/oleObject347.bin"/><Relationship Id="rId4" Type="http://schemas.openxmlformats.org/officeDocument/2006/relationships/image" Target="../media/image85.wmf"/><Relationship Id="rId9" Type="http://schemas.openxmlformats.org/officeDocument/2006/relationships/image" Target="../media/image19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1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emf"/><Relationship Id="rId17" Type="http://schemas.openxmlformats.org/officeDocument/2006/relationships/image" Target="../media/image9.emf"/><Relationship Id="rId25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.emf"/><Relationship Id="rId23" Type="http://schemas.openxmlformats.org/officeDocument/2006/relationships/image" Target="../media/image12.wmf"/><Relationship Id="rId10" Type="http://schemas.openxmlformats.org/officeDocument/2006/relationships/image" Target="../media/image6.emf"/><Relationship Id="rId19" Type="http://schemas.openxmlformats.org/officeDocument/2006/relationships/image" Target="../media/image10.emf"/><Relationship Id="rId4" Type="http://schemas.openxmlformats.org/officeDocument/2006/relationships/image" Target="../media/image14.jpe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7.bin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1.emf"/><Relationship Id="rId7" Type="http://schemas.openxmlformats.org/officeDocument/2006/relationships/image" Target="../media/image16.wmf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19.bin"/><Relationship Id="rId25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6.bin"/><Relationship Id="rId24" Type="http://schemas.openxmlformats.org/officeDocument/2006/relationships/oleObject" Target="../embeddings/oleObject23.bin"/><Relationship Id="rId5" Type="http://schemas.openxmlformats.org/officeDocument/2006/relationships/image" Target="../media/image15.wmf"/><Relationship Id="rId15" Type="http://schemas.openxmlformats.org/officeDocument/2006/relationships/oleObject" Target="../embeddings/oleObject18.bin"/><Relationship Id="rId23" Type="http://schemas.openxmlformats.org/officeDocument/2006/relationships/image" Target="../media/image22.wmf"/><Relationship Id="rId10" Type="http://schemas.openxmlformats.org/officeDocument/2006/relationships/image" Target="../media/image25.emf"/><Relationship Id="rId19" Type="http://schemas.openxmlformats.org/officeDocument/2006/relationships/image" Target="../media/image20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7.emf"/><Relationship Id="rId14" Type="http://schemas.openxmlformats.org/officeDocument/2006/relationships/image" Target="../media/image18.emf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1588" y="0"/>
            <a:ext cx="4718051" cy="6884988"/>
            <a:chOff x="-1" y="0"/>
            <a:chExt cx="2586" cy="4337"/>
          </a:xfrm>
        </p:grpSpPr>
        <p:pic>
          <p:nvPicPr>
            <p:cNvPr id="23559" name="Picture 8" descr="gif002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25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Rectangle 9"/>
            <p:cNvSpPr>
              <a:spLocks noChangeArrowheads="1"/>
            </p:cNvSpPr>
            <p:nvPr/>
          </p:nvSpPr>
          <p:spPr bwMode="auto">
            <a:xfrm>
              <a:off x="0" y="4088"/>
              <a:ext cx="2585" cy="2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45058" name="Picture 2" descr="闪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0"/>
            <a:ext cx="4500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WordArt 3"/>
          <p:cNvSpPr>
            <a:spLocks noChangeArrowheads="1" noChangeShapeType="1" noTextEdit="1"/>
          </p:cNvSpPr>
          <p:nvPr/>
        </p:nvSpPr>
        <p:spPr bwMode="auto">
          <a:xfrm>
            <a:off x="576263" y="1052513"/>
            <a:ext cx="3581400" cy="1600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7200" b="1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楷体_GB2312"/>
              </a:rPr>
              <a:t>电磁学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323850" y="3536950"/>
            <a:ext cx="37433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FFCCFF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4800" b="1" dirty="0" smtClean="0">
                <a:solidFill>
                  <a:srgbClr val="FFCCFF"/>
                </a:solidFill>
                <a:latin typeface="隶书" pitchFamily="49" charset="-122"/>
                <a:ea typeface="隶书" pitchFamily="49" charset="-122"/>
              </a:rPr>
              <a:t>8</a:t>
            </a:r>
            <a:r>
              <a:rPr lang="zh-CN" altLang="en-US" sz="4800" b="1" dirty="0" smtClean="0">
                <a:solidFill>
                  <a:srgbClr val="FFCCFF"/>
                </a:solidFill>
                <a:latin typeface="隶书" pitchFamily="49" charset="-122"/>
                <a:ea typeface="隶书" pitchFamily="49" charset="-122"/>
              </a:rPr>
              <a:t>章    </a:t>
            </a:r>
            <a:endParaRPr lang="zh-CN" altLang="en-US" sz="4800" b="1" dirty="0">
              <a:solidFill>
                <a:srgbClr val="FFCCFF"/>
              </a:solidFill>
              <a:latin typeface="隶书" pitchFamily="49" charset="-122"/>
              <a:ea typeface="隶书" pitchFamily="49" charset="-122"/>
            </a:endParaRPr>
          </a:p>
          <a:p>
            <a:pPr algn="ctr" eaLnBrk="1" hangingPunct="1"/>
            <a:r>
              <a:rPr lang="zh-CN" altLang="en-US" sz="4800" b="1" dirty="0">
                <a:solidFill>
                  <a:srgbClr val="FFCCFF"/>
                </a:solidFill>
                <a:latin typeface="隶书" pitchFamily="49" charset="-122"/>
                <a:ea typeface="隶书" pitchFamily="49" charset="-122"/>
              </a:rPr>
              <a:t>静电场</a:t>
            </a:r>
          </a:p>
        </p:txBody>
      </p:sp>
      <p:sp>
        <p:nvSpPr>
          <p:cNvPr id="23558" name="Text Box 11"/>
          <p:cNvSpPr txBox="1">
            <a:spLocks noChangeArrowheads="1"/>
          </p:cNvSpPr>
          <p:nvPr/>
        </p:nvSpPr>
        <p:spPr bwMode="auto">
          <a:xfrm>
            <a:off x="431800" y="5229225"/>
            <a:ext cx="4276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FFCCFF"/>
                </a:solidFill>
              </a:rPr>
              <a:t>Electrostatic  Field</a:t>
            </a: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nimBg="1"/>
      <p:bldP spid="4506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82625" y="446088"/>
            <a:ext cx="5545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电场的基本性质：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460500" y="4360863"/>
            <a:ext cx="714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相对观察者静止的电荷激发的电场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042988" y="5643563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  <a:ea typeface="黑体" pitchFamily="2" charset="-122"/>
              </a:rPr>
              <a:t>特点：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193925" y="565785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静电场与电荷相伴而生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2959100" y="4922838"/>
            <a:ext cx="607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ea typeface="楷体_GB2312" pitchFamily="49" charset="-122"/>
              </a:rPr>
              <a:t>——</a:t>
            </a:r>
            <a:r>
              <a:rPr lang="zh-CN" altLang="en-US" sz="2800" b="1">
                <a:latin typeface="宋体" pitchFamily="2" charset="-122"/>
                <a:ea typeface="黑体" pitchFamily="2" charset="-122"/>
              </a:rPr>
              <a:t>是电磁场的一种特殊形式</a:t>
            </a:r>
            <a:endParaRPr lang="zh-CN" altLang="en-US" b="1">
              <a:ea typeface="黑体" pitchFamily="2" charset="-122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971550" y="3857625"/>
            <a:ext cx="3165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静电场</a:t>
            </a:r>
            <a:r>
              <a:rPr lang="zh-CN" altLang="en-US" sz="2800" b="1">
                <a:ea typeface="黑体" pitchFamily="2" charset="-122"/>
              </a:rPr>
              <a:t>：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042988" y="1033463"/>
            <a:ext cx="685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ym typeface="Monotype Sorts" pitchFamily="2" charset="2"/>
              </a:rPr>
              <a:t>1</a:t>
            </a:r>
            <a:r>
              <a:rPr lang="en-US" altLang="zh-CN" sz="2800" b="1">
                <a:cs typeface="Times New Roman" pitchFamily="18" charset="0"/>
              </a:rPr>
              <a:t>º </a:t>
            </a:r>
            <a:r>
              <a:rPr lang="zh-CN" altLang="en-US" sz="2800" b="1">
                <a:latin typeface="宋体" pitchFamily="2" charset="-122"/>
                <a:sym typeface="Monotype Sorts" pitchFamily="2" charset="2"/>
              </a:rPr>
              <a:t>对电场内的任何电荷都有作用力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066800" y="1625600"/>
            <a:ext cx="6242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ym typeface="Monotype Sorts" pitchFamily="2" charset="2"/>
              </a:rPr>
              <a:t>2</a:t>
            </a:r>
            <a:r>
              <a:rPr lang="en-US" altLang="zh-CN" sz="2800" b="1">
                <a:cs typeface="Times New Roman" pitchFamily="18" charset="0"/>
              </a:rPr>
              <a:t>º </a:t>
            </a:r>
            <a:r>
              <a:rPr lang="zh-CN" altLang="en-US" sz="2800" b="1">
                <a:latin typeface="宋体" pitchFamily="2" charset="-122"/>
                <a:sym typeface="Monotype Sorts" pitchFamily="2" charset="2"/>
              </a:rPr>
              <a:t>电场力移动电荷作功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559175" y="2128838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ym typeface="Monotype Sorts" pitchFamily="2" charset="2"/>
              </a:rPr>
              <a:t>——</a:t>
            </a:r>
            <a:r>
              <a:rPr lang="zh-CN" altLang="en-US" sz="2800" b="1">
                <a:latin typeface="宋体" pitchFamily="2" charset="-122"/>
                <a:sym typeface="Monotype Sorts" pitchFamily="2" charset="2"/>
              </a:rPr>
              <a:t>电场具有能量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1066800" y="3036888"/>
            <a:ext cx="2928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ea typeface="楷体_GB2312" pitchFamily="49" charset="-122"/>
                <a:sym typeface="Monotype Sorts" pitchFamily="2" charset="2"/>
              </a:rPr>
              <a:t>3</a:t>
            </a:r>
            <a:r>
              <a:rPr lang="en-US" altLang="zh-CN" sz="2800" b="1">
                <a:ea typeface="楷体_GB2312" pitchFamily="49" charset="-122"/>
              </a:rPr>
              <a:t>º </a:t>
            </a:r>
            <a:r>
              <a:rPr lang="zh-CN" altLang="en-US" sz="2800" b="1"/>
              <a:t>电场</a:t>
            </a:r>
          </a:p>
        </p:txBody>
      </p:sp>
      <p:sp>
        <p:nvSpPr>
          <p:cNvPr id="22541" name="AutoShape 13"/>
          <p:cNvSpPr>
            <a:spLocks/>
          </p:cNvSpPr>
          <p:nvPr/>
        </p:nvSpPr>
        <p:spPr bwMode="auto">
          <a:xfrm>
            <a:off x="2335213" y="288925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563813" y="2690813"/>
            <a:ext cx="533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对导体产生静电感应现象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2563813" y="3265488"/>
            <a:ext cx="640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/>
              <a:t>对绝缘体</a:t>
            </a:r>
            <a:r>
              <a:rPr lang="en-US" altLang="zh-CN" sz="2800" b="1"/>
              <a:t>(</a:t>
            </a:r>
            <a:r>
              <a:rPr lang="zh-CN" altLang="en-US" sz="2800" b="1"/>
              <a:t>电介质</a:t>
            </a:r>
            <a:r>
              <a:rPr lang="en-US" altLang="zh-CN" sz="2800" b="1"/>
              <a:t>) </a:t>
            </a:r>
            <a:r>
              <a:rPr lang="zh-CN" altLang="en-US" sz="2800" b="1"/>
              <a:t>产生极化现象</a:t>
            </a:r>
          </a:p>
        </p:txBody>
      </p:sp>
      <p:sp>
        <p:nvSpPr>
          <p:cNvPr id="28687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75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75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7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utoUpdateAnimBg="0"/>
      <p:bldP spid="22531" grpId="0" autoUpdateAnimBg="0"/>
      <p:bldP spid="22532" grpId="0" autoUpdateAnimBg="0"/>
      <p:bldP spid="22534" grpId="0" autoUpdateAnimBg="0"/>
      <p:bldP spid="22535" grpId="0" autoUpdateAnimBg="0"/>
      <p:bldP spid="22536" grpId="0" autoUpdateAnimBg="0"/>
      <p:bldP spid="22537" grpId="0" autoUpdateAnimBg="0"/>
      <p:bldP spid="22538" grpId="0" autoUpdateAnimBg="0"/>
      <p:bldP spid="22539" grpId="0" autoUpdateAnimBg="0"/>
      <p:bldP spid="22540" grpId="0" autoUpdateAnimBg="0"/>
      <p:bldP spid="22541" grpId="0" animBg="1"/>
      <p:bldP spid="22542" grpId="0" autoUpdateAnimBg="0"/>
      <p:bldP spid="2254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826125" y="619125"/>
            <a:ext cx="1752600" cy="2133600"/>
            <a:chOff x="4224" y="96"/>
            <a:chExt cx="1392" cy="1440"/>
          </a:xfrm>
        </p:grpSpPr>
        <p:sp>
          <p:nvSpPr>
            <p:cNvPr id="5152" name="Line 3"/>
            <p:cNvSpPr>
              <a:spLocks noChangeShapeType="1"/>
            </p:cNvSpPr>
            <p:nvPr/>
          </p:nvSpPr>
          <p:spPr bwMode="auto">
            <a:xfrm>
              <a:off x="4656" y="1104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3" name="Line 4"/>
            <p:cNvSpPr>
              <a:spLocks noChangeShapeType="1"/>
            </p:cNvSpPr>
            <p:nvPr/>
          </p:nvSpPr>
          <p:spPr bwMode="auto">
            <a:xfrm flipV="1">
              <a:off x="4656" y="96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4" name="Line 5"/>
            <p:cNvSpPr>
              <a:spLocks noChangeShapeType="1"/>
            </p:cNvSpPr>
            <p:nvPr/>
          </p:nvSpPr>
          <p:spPr bwMode="auto">
            <a:xfrm flipH="1">
              <a:off x="4224" y="1104"/>
              <a:ext cx="43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Oval 6"/>
            <p:cNvSpPr>
              <a:spLocks noChangeArrowheads="1"/>
            </p:cNvSpPr>
            <p:nvPr/>
          </p:nvSpPr>
          <p:spPr bwMode="auto">
            <a:xfrm>
              <a:off x="4512" y="1104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6" name="Oval 7"/>
            <p:cNvSpPr>
              <a:spLocks noChangeArrowheads="1"/>
            </p:cNvSpPr>
            <p:nvPr/>
          </p:nvSpPr>
          <p:spPr bwMode="auto">
            <a:xfrm>
              <a:off x="4800" y="960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7" name="Oval 8"/>
            <p:cNvSpPr>
              <a:spLocks noChangeArrowheads="1"/>
            </p:cNvSpPr>
            <p:nvPr/>
          </p:nvSpPr>
          <p:spPr bwMode="auto">
            <a:xfrm>
              <a:off x="4512" y="1008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8" name="Oval 9"/>
            <p:cNvSpPr>
              <a:spLocks noChangeArrowheads="1"/>
            </p:cNvSpPr>
            <p:nvPr/>
          </p:nvSpPr>
          <p:spPr bwMode="auto">
            <a:xfrm>
              <a:off x="4560" y="912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Oval 10"/>
            <p:cNvSpPr>
              <a:spLocks noChangeArrowheads="1"/>
            </p:cNvSpPr>
            <p:nvPr/>
          </p:nvSpPr>
          <p:spPr bwMode="auto">
            <a:xfrm>
              <a:off x="4560" y="1152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Oval 11"/>
            <p:cNvSpPr>
              <a:spLocks noChangeArrowheads="1"/>
            </p:cNvSpPr>
            <p:nvPr/>
          </p:nvSpPr>
          <p:spPr bwMode="auto">
            <a:xfrm>
              <a:off x="4656" y="960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Oval 12"/>
            <p:cNvSpPr>
              <a:spLocks noChangeArrowheads="1"/>
            </p:cNvSpPr>
            <p:nvPr/>
          </p:nvSpPr>
          <p:spPr bwMode="auto">
            <a:xfrm>
              <a:off x="4752" y="1104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3" name="Oval 14"/>
            <p:cNvSpPr>
              <a:spLocks noChangeArrowheads="1"/>
            </p:cNvSpPr>
            <p:nvPr/>
          </p:nvSpPr>
          <p:spPr bwMode="auto">
            <a:xfrm>
              <a:off x="4704" y="1008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4" name="Oval 15"/>
            <p:cNvSpPr>
              <a:spLocks noChangeArrowheads="1"/>
            </p:cNvSpPr>
            <p:nvPr/>
          </p:nvSpPr>
          <p:spPr bwMode="auto">
            <a:xfrm>
              <a:off x="4560" y="1056"/>
              <a:ext cx="48" cy="4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6969125" y="1457325"/>
            <a:ext cx="152400" cy="1524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V="1">
            <a:off x="7102475" y="1179513"/>
            <a:ext cx="4572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594" name="Object 18"/>
          <p:cNvGraphicFramePr>
            <a:graphicFrameLocks noChangeAspect="1"/>
          </p:cNvGraphicFramePr>
          <p:nvPr/>
        </p:nvGraphicFramePr>
        <p:xfrm>
          <a:off x="7300913" y="808038"/>
          <a:ext cx="3159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" name="Equation" r:id="rId4" imgW="317160" imgH="393480" progId="Equation.DSMT4">
                  <p:embed/>
                </p:oleObj>
              </mc:Choice>
              <mc:Fallback>
                <p:oleObj name="Equation" r:id="rId4" imgW="317160" imgH="393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0913" y="808038"/>
                        <a:ext cx="31591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19"/>
          <p:cNvGraphicFramePr>
            <a:graphicFrameLocks noChangeAspect="1"/>
          </p:cNvGraphicFramePr>
          <p:nvPr/>
        </p:nvGraphicFramePr>
        <p:xfrm>
          <a:off x="6743700" y="989013"/>
          <a:ext cx="37941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" name="Equation" r:id="rId6" imgW="330120" imgH="431640" progId="Equation.DSMT4">
                  <p:embed/>
                </p:oleObj>
              </mc:Choice>
              <mc:Fallback>
                <p:oleObj name="Equation" r:id="rId6" imgW="330120" imgH="43164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989013"/>
                        <a:ext cx="379413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Line 20"/>
          <p:cNvSpPr>
            <a:spLocks noChangeShapeType="1"/>
          </p:cNvSpPr>
          <p:nvPr/>
        </p:nvSpPr>
        <p:spPr bwMode="auto">
          <a:xfrm flipV="1">
            <a:off x="7197725" y="1228725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597" name="Object 21"/>
          <p:cNvGraphicFramePr>
            <a:graphicFrameLocks noChangeAspect="1"/>
          </p:cNvGraphicFramePr>
          <p:nvPr/>
        </p:nvGraphicFramePr>
        <p:xfrm>
          <a:off x="7596188" y="1397000"/>
          <a:ext cx="2794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9" name="Equation" r:id="rId8" imgW="317160" imgH="393480" progId="Equation.DSMT4">
                  <p:embed/>
                </p:oleObj>
              </mc:Choice>
              <mc:Fallback>
                <p:oleObj name="Equation" r:id="rId8" imgW="31716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1397000"/>
                        <a:ext cx="2794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3052763" y="1044575"/>
          <a:ext cx="107473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0" name="Equation" r:id="rId10" imgW="1054080" imgH="863280" progId="Equation.DSMT4">
                  <p:embed/>
                </p:oleObj>
              </mc:Choice>
              <mc:Fallback>
                <p:oleObj name="Equation" r:id="rId10" imgW="1054080" imgH="8632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1044575"/>
                        <a:ext cx="1074737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062038" y="1885950"/>
            <a:ext cx="6138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（</a:t>
            </a:r>
            <a:r>
              <a:rPr lang="en-US" altLang="zh-CN" sz="3200" b="1" i="1"/>
              <a:t>q</a:t>
            </a:r>
            <a:r>
              <a:rPr lang="en-US" altLang="zh-CN" sz="2800" b="1" baseline="-25000"/>
              <a:t>0</a:t>
            </a:r>
            <a:r>
              <a:rPr lang="zh-CN" altLang="en-US" sz="2800" b="1"/>
              <a:t>是很小的实验点电荷）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60475" y="3962400"/>
            <a:ext cx="3803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单位：</a:t>
            </a:r>
            <a:r>
              <a:rPr lang="en-US" altLang="zh-CN" sz="2800" b="1"/>
              <a:t>N/C (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牛顿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库仑</a:t>
            </a:r>
            <a:r>
              <a:rPr lang="en-US" altLang="zh-CN" sz="2800" b="1"/>
              <a:t>)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5318125" y="3962400"/>
            <a:ext cx="278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或 </a:t>
            </a:r>
            <a:r>
              <a:rPr lang="en-US" altLang="zh-CN" sz="2800" b="1"/>
              <a:t>V/m(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伏特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米</a:t>
            </a:r>
            <a:r>
              <a:rPr lang="en-US" altLang="zh-CN" sz="2800" b="1"/>
              <a:t>)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2697163" y="2798763"/>
            <a:ext cx="640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等于单位正电荷在该处受力大小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697163" y="3341688"/>
            <a:ext cx="6259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方向为单位正电荷在该处受力方向</a:t>
            </a:r>
          </a:p>
        </p:txBody>
      </p:sp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1439863" y="3124200"/>
          <a:ext cx="9001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1" name="Equation" r:id="rId12" imgW="774360" imgH="482400" progId="Equation.DSMT4">
                  <p:embed/>
                </p:oleObj>
              </mc:Choice>
              <mc:Fallback>
                <p:oleObj name="Equation" r:id="rId12" imgW="774360" imgH="4824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3124200"/>
                        <a:ext cx="9001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5" name="AutoShape 29"/>
          <p:cNvSpPr>
            <a:spLocks/>
          </p:cNvSpPr>
          <p:nvPr/>
        </p:nvSpPr>
        <p:spPr bwMode="auto">
          <a:xfrm>
            <a:off x="2430463" y="2981325"/>
            <a:ext cx="269875" cy="757238"/>
          </a:xfrm>
          <a:prstGeom prst="leftBrace">
            <a:avLst>
              <a:gd name="adj1" fmla="val 23382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436563" y="4600575"/>
            <a:ext cx="8702675" cy="1031875"/>
            <a:chOff x="275" y="2858"/>
            <a:chExt cx="5482" cy="650"/>
          </a:xfrm>
        </p:grpSpPr>
        <p:sp>
          <p:nvSpPr>
            <p:cNvPr id="5150" name="Text Box 31"/>
            <p:cNvSpPr txBox="1">
              <a:spLocks noChangeArrowheads="1"/>
            </p:cNvSpPr>
            <p:nvPr/>
          </p:nvSpPr>
          <p:spPr bwMode="auto">
            <a:xfrm>
              <a:off x="275" y="2858"/>
              <a:ext cx="5482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   </a:t>
              </a:r>
              <a:r>
                <a:rPr lang="zh-CN" altLang="en-US" sz="2800" b="1">
                  <a:latin typeface="黑体" pitchFamily="2" charset="-122"/>
                  <a:ea typeface="黑体" pitchFamily="2" charset="-122"/>
                </a:rPr>
                <a:t>一般地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2800" b="1"/>
                <a:t>          电场空间不同点的场强 </a:t>
              </a:r>
              <a:r>
                <a:rPr lang="en-US" altLang="zh-CN" sz="28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800" b="1"/>
                <a:t> </a:t>
              </a:r>
              <a:r>
                <a:rPr lang="zh-CN" altLang="en-US" sz="2800" b="1"/>
                <a:t>大小方向都</a:t>
              </a:r>
              <a:r>
                <a:rPr lang="zh-CN" altLang="en-US" sz="2800" b="1">
                  <a:solidFill>
                    <a:schemeClr val="tx2"/>
                  </a:solidFill>
                </a:rPr>
                <a:t>不同</a:t>
              </a:r>
              <a:endParaRPr lang="zh-CN" altLang="en-US" sz="2800" b="1"/>
            </a:p>
          </p:txBody>
        </p:sp>
        <p:sp>
          <p:nvSpPr>
            <p:cNvPr id="5151" name="Line 32"/>
            <p:cNvSpPr>
              <a:spLocks noChangeShapeType="1"/>
            </p:cNvSpPr>
            <p:nvPr/>
          </p:nvSpPr>
          <p:spPr bwMode="auto">
            <a:xfrm>
              <a:off x="3244" y="3237"/>
              <a:ext cx="10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52525" y="5718175"/>
            <a:ext cx="6356350" cy="519113"/>
            <a:chOff x="726" y="3562"/>
            <a:chExt cx="4004" cy="327"/>
          </a:xfrm>
        </p:grpSpPr>
        <p:sp>
          <p:nvSpPr>
            <p:cNvPr id="5148" name="Text Box 34"/>
            <p:cNvSpPr txBox="1">
              <a:spLocks noChangeArrowheads="1"/>
            </p:cNvSpPr>
            <p:nvPr/>
          </p:nvSpPr>
          <p:spPr bwMode="auto">
            <a:xfrm>
              <a:off x="726" y="3562"/>
              <a:ext cx="40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/>
                <a:t>若场中各点的</a:t>
              </a:r>
              <a:r>
                <a:rPr lang="en-US" altLang="zh-CN" sz="28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800" b="1" i="1"/>
                <a:t> </a:t>
              </a:r>
              <a:r>
                <a:rPr lang="zh-CN" altLang="en-US" sz="2800" b="1"/>
                <a:t>大小方向都</a:t>
              </a:r>
              <a:r>
                <a:rPr lang="zh-CN" altLang="en-US" sz="2800" b="1">
                  <a:solidFill>
                    <a:srgbClr val="FF0000"/>
                  </a:solidFill>
                </a:rPr>
                <a:t>相同</a:t>
              </a:r>
              <a:endParaRPr lang="zh-CN" altLang="en-US" sz="2800" b="1"/>
            </a:p>
          </p:txBody>
        </p:sp>
        <p:sp>
          <p:nvSpPr>
            <p:cNvPr id="5149" name="Line 35"/>
            <p:cNvSpPr>
              <a:spLocks noChangeShapeType="1"/>
            </p:cNvSpPr>
            <p:nvPr/>
          </p:nvSpPr>
          <p:spPr bwMode="auto">
            <a:xfrm>
              <a:off x="2201" y="3624"/>
              <a:ext cx="9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612" name="AutoShape 36"/>
          <p:cNvSpPr>
            <a:spLocks noChangeArrowheads="1"/>
          </p:cNvSpPr>
          <p:nvPr/>
        </p:nvSpPr>
        <p:spPr bwMode="auto">
          <a:xfrm>
            <a:off x="6286500" y="5884863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13" name="Text Box 37"/>
          <p:cNvSpPr txBox="1">
            <a:spLocks noChangeArrowheads="1"/>
          </p:cNvSpPr>
          <p:nvPr/>
        </p:nvSpPr>
        <p:spPr bwMode="auto">
          <a:xfrm>
            <a:off x="6881813" y="5697538"/>
            <a:ext cx="2195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均匀电场</a:t>
            </a:r>
          </a:p>
        </p:txBody>
      </p:sp>
      <p:graphicFrame>
        <p:nvGraphicFramePr>
          <p:cNvPr id="24614" name="Object 38"/>
          <p:cNvGraphicFramePr>
            <a:graphicFrameLocks noChangeAspect="1"/>
          </p:cNvGraphicFramePr>
          <p:nvPr/>
        </p:nvGraphicFramePr>
        <p:xfrm>
          <a:off x="5522913" y="1609725"/>
          <a:ext cx="6445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2" name="Equation" r:id="rId14" imgW="495000" imgH="507960" progId="Equation.3">
                  <p:embed/>
                </p:oleObj>
              </mc:Choice>
              <mc:Fallback>
                <p:oleObj name="Equation" r:id="rId14" imgW="495000" imgH="5079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1609725"/>
                        <a:ext cx="6445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6" name="Text Box 40"/>
          <p:cNvSpPr txBox="1">
            <a:spLocks noChangeArrowheads="1"/>
          </p:cNvSpPr>
          <p:nvPr/>
        </p:nvSpPr>
        <p:spPr bwMode="auto">
          <a:xfrm>
            <a:off x="630238" y="449263"/>
            <a:ext cx="5021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2.</a:t>
            </a:r>
            <a:r>
              <a:rPr lang="zh-CN" altLang="en-US" sz="2800" b="1" i="1"/>
              <a:t>电场强度矢量</a:t>
            </a:r>
            <a:r>
              <a:rPr lang="zh-CN" altLang="en-US" sz="2800" b="1"/>
              <a:t> </a:t>
            </a:r>
          </a:p>
        </p:txBody>
      </p:sp>
      <p:graphicFrame>
        <p:nvGraphicFramePr>
          <p:cNvPr id="24617" name="Object 41"/>
          <p:cNvGraphicFramePr>
            <a:graphicFrameLocks noChangeAspect="1"/>
          </p:cNvGraphicFramePr>
          <p:nvPr/>
        </p:nvGraphicFramePr>
        <p:xfrm>
          <a:off x="3240088" y="441325"/>
          <a:ext cx="319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" name="Equation" r:id="rId16" imgW="317160" imgH="393480" progId="Equation.DSMT4">
                  <p:embed/>
                </p:oleObj>
              </mc:Choice>
              <mc:Fallback>
                <p:oleObj name="Equation" r:id="rId16" imgW="317160" imgH="39348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441325"/>
                        <a:ext cx="319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468313" y="1160463"/>
            <a:ext cx="3238500" cy="528637"/>
            <a:chOff x="295" y="731"/>
            <a:chExt cx="2040" cy="333"/>
          </a:xfrm>
        </p:grpSpPr>
        <p:sp>
          <p:nvSpPr>
            <p:cNvPr id="5147" name="Text Box 43"/>
            <p:cNvSpPr txBox="1">
              <a:spLocks noChangeArrowheads="1"/>
            </p:cNvSpPr>
            <p:nvPr/>
          </p:nvSpPr>
          <p:spPr bwMode="auto">
            <a:xfrm>
              <a:off x="295" y="737"/>
              <a:ext cx="20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（</a:t>
              </a:r>
              <a:r>
                <a:rPr lang="en-US" altLang="zh-CN" sz="2800" b="1"/>
                <a:t>1</a:t>
              </a:r>
              <a:r>
                <a:rPr lang="zh-CN" altLang="en-US" sz="2800" b="1"/>
                <a:t>）</a:t>
              </a:r>
              <a:r>
                <a:rPr lang="zh-CN" altLang="en-US" sz="2800" b="1" i="1">
                  <a:solidFill>
                    <a:srgbClr val="FF0000"/>
                  </a:solidFill>
                </a:rPr>
                <a:t>  </a:t>
              </a:r>
              <a:r>
                <a:rPr lang="zh-CN" altLang="en-US" sz="2800" b="1"/>
                <a:t>的定义</a:t>
              </a:r>
              <a:endParaRPr lang="zh-CN" altLang="en-US" sz="2800" b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5129" name="Object 44"/>
            <p:cNvGraphicFramePr>
              <a:graphicFrameLocks noChangeAspect="1"/>
            </p:cNvGraphicFramePr>
            <p:nvPr/>
          </p:nvGraphicFramePr>
          <p:xfrm>
            <a:off x="836" y="731"/>
            <a:ext cx="242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" name="Equation" r:id="rId18" imgW="317160" imgH="393480" progId="Equation.DSMT4">
                    <p:embed/>
                  </p:oleObj>
                </mc:Choice>
                <mc:Fallback>
                  <p:oleObj name="Equation" r:id="rId18" imgW="317160" imgH="39348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" y="731"/>
                          <a:ext cx="242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46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75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4" dur="75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75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75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8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7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2" grpId="0" animBg="1"/>
      <p:bldP spid="24593" grpId="0" animBg="1"/>
      <p:bldP spid="24596" grpId="0" animBg="1"/>
      <p:bldP spid="24599" grpId="0" autoUpdateAnimBg="0"/>
      <p:bldP spid="24600" grpId="0" autoUpdateAnimBg="0"/>
      <p:bldP spid="24601" grpId="0" autoUpdateAnimBg="0"/>
      <p:bldP spid="24602" grpId="0" autoUpdateAnimBg="0"/>
      <p:bldP spid="24603" grpId="0" autoUpdateAnimBg="0"/>
      <p:bldP spid="24605" grpId="0" animBg="1"/>
      <p:bldP spid="24612" grpId="0" animBg="1"/>
      <p:bldP spid="24613" grpId="0" autoUpdateAnimBg="0"/>
      <p:bldP spid="246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873125"/>
            <a:ext cx="4500563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         a</a:t>
            </a:r>
            <a:r>
              <a:rPr lang="en-US" altLang="zh-CN" sz="2800" b="1"/>
              <a:t>. </a:t>
            </a:r>
            <a:r>
              <a:rPr lang="zh-CN" altLang="en-US" sz="2800" b="1"/>
              <a:t>带电粒子的电场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" y="2246313"/>
            <a:ext cx="2387600" cy="2119312"/>
            <a:chOff x="4176" y="2385"/>
            <a:chExt cx="1504" cy="1335"/>
          </a:xfrm>
        </p:grpSpPr>
        <p:sp>
          <p:nvSpPr>
            <p:cNvPr id="7240" name="Line 4"/>
            <p:cNvSpPr>
              <a:spLocks noChangeShapeType="1"/>
            </p:cNvSpPr>
            <p:nvPr/>
          </p:nvSpPr>
          <p:spPr bwMode="auto">
            <a:xfrm>
              <a:off x="4704" y="3264"/>
              <a:ext cx="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1" name="Line 5"/>
            <p:cNvSpPr>
              <a:spLocks noChangeShapeType="1"/>
            </p:cNvSpPr>
            <p:nvPr/>
          </p:nvSpPr>
          <p:spPr bwMode="auto">
            <a:xfrm flipV="1">
              <a:off x="4666" y="2506"/>
              <a:ext cx="0" cy="7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2" name="Line 6"/>
            <p:cNvSpPr>
              <a:spLocks noChangeShapeType="1"/>
            </p:cNvSpPr>
            <p:nvPr/>
          </p:nvSpPr>
          <p:spPr bwMode="auto">
            <a:xfrm flipH="1">
              <a:off x="4320" y="3264"/>
              <a:ext cx="343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3" name="Oval 7"/>
            <p:cNvSpPr>
              <a:spLocks noChangeArrowheads="1"/>
            </p:cNvSpPr>
            <p:nvPr/>
          </p:nvSpPr>
          <p:spPr bwMode="auto">
            <a:xfrm>
              <a:off x="4618" y="3226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4" name="Text Box 8"/>
            <p:cNvSpPr txBox="1">
              <a:spLocks noChangeArrowheads="1"/>
            </p:cNvSpPr>
            <p:nvPr/>
          </p:nvSpPr>
          <p:spPr bwMode="auto">
            <a:xfrm>
              <a:off x="4583" y="3088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7245" name="Text Box 9"/>
            <p:cNvSpPr txBox="1">
              <a:spLocks noChangeArrowheads="1"/>
            </p:cNvSpPr>
            <p:nvPr/>
          </p:nvSpPr>
          <p:spPr bwMode="auto">
            <a:xfrm>
              <a:off x="4176" y="339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x</a:t>
              </a:r>
            </a:p>
          </p:txBody>
        </p:sp>
        <p:sp>
          <p:nvSpPr>
            <p:cNvPr id="7246" name="Text Box 10"/>
            <p:cNvSpPr txBox="1">
              <a:spLocks noChangeArrowheads="1"/>
            </p:cNvSpPr>
            <p:nvPr/>
          </p:nvSpPr>
          <p:spPr bwMode="auto">
            <a:xfrm>
              <a:off x="5468" y="296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y</a:t>
              </a:r>
              <a:endParaRPr lang="en-US" altLang="zh-CN" sz="3200" b="1"/>
            </a:p>
          </p:txBody>
        </p:sp>
        <p:sp>
          <p:nvSpPr>
            <p:cNvPr id="7247" name="Text Box 11"/>
            <p:cNvSpPr txBox="1">
              <a:spLocks noChangeArrowheads="1"/>
            </p:cNvSpPr>
            <p:nvPr/>
          </p:nvSpPr>
          <p:spPr bwMode="auto">
            <a:xfrm>
              <a:off x="4704" y="2385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z</a:t>
              </a:r>
            </a:p>
          </p:txBody>
        </p:sp>
        <p:sp>
          <p:nvSpPr>
            <p:cNvPr id="7248" name="Text Box 12"/>
            <p:cNvSpPr txBox="1">
              <a:spLocks noChangeArrowheads="1"/>
            </p:cNvSpPr>
            <p:nvPr/>
          </p:nvSpPr>
          <p:spPr bwMode="auto">
            <a:xfrm>
              <a:off x="4598" y="321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332038" y="2781300"/>
            <a:ext cx="152400" cy="152400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2439988" y="2627313"/>
            <a:ext cx="836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0</a:t>
            </a:r>
            <a:endParaRPr lang="en-US" altLang="zh-CN" sz="2800" b="1"/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2160588" y="2371725"/>
            <a:ext cx="40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</a:p>
        </p:txBody>
      </p:sp>
      <p:graphicFrame>
        <p:nvGraphicFramePr>
          <p:cNvPr id="26640" name="Object 16"/>
          <p:cNvGraphicFramePr>
            <a:graphicFrameLocks noChangeAspect="1"/>
          </p:cNvGraphicFramePr>
          <p:nvPr/>
        </p:nvGraphicFramePr>
        <p:xfrm>
          <a:off x="4821238" y="2908300"/>
          <a:ext cx="210978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1" name="Equation" r:id="rId3" imgW="2006280" imgH="914400" progId="Equation.DSMT4">
                  <p:embed/>
                </p:oleObj>
              </mc:Choice>
              <mc:Fallback>
                <p:oleObj name="Equation" r:id="rId3" imgW="2006280" imgH="914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2908300"/>
                        <a:ext cx="2109787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935038" y="1408113"/>
            <a:ext cx="7783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/>
              <a:t>求一带电   位于原点处的粒子的电场</a:t>
            </a:r>
            <a:r>
              <a:rPr lang="en-US" altLang="zh-CN" sz="2800" b="1" i="1"/>
              <a:t>E</a:t>
            </a:r>
            <a:r>
              <a:rPr lang="zh-CN" altLang="en-US" sz="2800" b="1"/>
              <a:t>＝？</a:t>
            </a:r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7343775" y="1484313"/>
            <a:ext cx="150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3022600" y="126841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416300" y="1844675"/>
            <a:ext cx="5548313" cy="574675"/>
            <a:chOff x="2016" y="1117"/>
            <a:chExt cx="3495" cy="362"/>
          </a:xfrm>
        </p:grpSpPr>
        <p:sp>
          <p:nvSpPr>
            <p:cNvPr id="7238" name="Text Box 21"/>
            <p:cNvSpPr txBox="1">
              <a:spLocks noChangeArrowheads="1"/>
            </p:cNvSpPr>
            <p:nvPr/>
          </p:nvSpPr>
          <p:spPr bwMode="auto">
            <a:xfrm>
              <a:off x="2016" y="1152"/>
              <a:ext cx="349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在任意点</a:t>
              </a:r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放入一点电荷</a:t>
              </a:r>
            </a:p>
          </p:txBody>
        </p:sp>
        <p:sp>
          <p:nvSpPr>
            <p:cNvPr id="7239" name="Text Box 22"/>
            <p:cNvSpPr txBox="1">
              <a:spLocks noChangeArrowheads="1"/>
            </p:cNvSpPr>
            <p:nvPr/>
          </p:nvSpPr>
          <p:spPr bwMode="auto">
            <a:xfrm>
              <a:off x="4422" y="1117"/>
              <a:ext cx="8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0</a:t>
              </a:r>
            </a:p>
          </p:txBody>
        </p:sp>
      </p:grp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3443288" y="2405063"/>
            <a:ext cx="4657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根据库仑定律</a:t>
            </a:r>
            <a:r>
              <a:rPr lang="en-US" altLang="zh-CN" sz="2800" b="1" i="1"/>
              <a:t>q</a:t>
            </a:r>
            <a:r>
              <a:rPr lang="en-US" altLang="zh-CN" sz="2800" b="1" baseline="-25000"/>
              <a:t>0</a:t>
            </a:r>
            <a:r>
              <a:rPr lang="zh-CN" altLang="en-US" sz="2800" b="1"/>
              <a:t>受力</a:t>
            </a:r>
          </a:p>
        </p:txBody>
      </p:sp>
      <p:sp>
        <p:nvSpPr>
          <p:cNvPr id="26648" name="Line 24"/>
          <p:cNvSpPr>
            <a:spLocks noChangeShapeType="1"/>
          </p:cNvSpPr>
          <p:nvPr/>
        </p:nvSpPr>
        <p:spPr bwMode="auto">
          <a:xfrm flipV="1">
            <a:off x="1371600" y="2879725"/>
            <a:ext cx="9906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649" name="Object 25"/>
          <p:cNvGraphicFramePr>
            <a:graphicFrameLocks noChangeAspect="1"/>
          </p:cNvGraphicFramePr>
          <p:nvPr/>
        </p:nvGraphicFramePr>
        <p:xfrm>
          <a:off x="1681163" y="2895600"/>
          <a:ext cx="2730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" name="Equation" r:id="rId5" imgW="228600" imgH="304560" progId="Equation.3">
                  <p:embed/>
                </p:oleObj>
              </mc:Choice>
              <mc:Fallback>
                <p:oleObj name="Equation" r:id="rId5" imgW="228600" imgH="30456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895600"/>
                        <a:ext cx="2730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3438525" y="3724275"/>
            <a:ext cx="358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点处的场强</a:t>
            </a:r>
          </a:p>
        </p:txBody>
      </p:sp>
      <p:graphicFrame>
        <p:nvGraphicFramePr>
          <p:cNvPr id="26651" name="Object 27"/>
          <p:cNvGraphicFramePr>
            <a:graphicFrameLocks noChangeAspect="1"/>
          </p:cNvGraphicFramePr>
          <p:nvPr/>
        </p:nvGraphicFramePr>
        <p:xfrm>
          <a:off x="3563938" y="4167188"/>
          <a:ext cx="10795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3" name="Equation" r:id="rId7" imgW="1054080" imgH="863280" progId="Equation.DSMT4">
                  <p:embed/>
                </p:oleObj>
              </mc:Choice>
              <mc:Fallback>
                <p:oleObj name="Equation" r:id="rId7" imgW="1054080" imgH="8632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167188"/>
                        <a:ext cx="10795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2" name="Object 28"/>
          <p:cNvGraphicFramePr>
            <a:graphicFrameLocks noChangeAspect="1"/>
          </p:cNvGraphicFramePr>
          <p:nvPr/>
        </p:nvGraphicFramePr>
        <p:xfrm>
          <a:off x="4684713" y="4154488"/>
          <a:ext cx="16906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4" name="Equation" r:id="rId9" imgW="1638000" imgH="888840" progId="Equation.DSMT4">
                  <p:embed/>
                </p:oleObj>
              </mc:Choice>
              <mc:Fallback>
                <p:oleObj name="Equation" r:id="rId9" imgW="1638000" imgH="88884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4154488"/>
                        <a:ext cx="169068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3" name="Line 29"/>
          <p:cNvSpPr>
            <a:spLocks noChangeShapeType="1"/>
          </p:cNvSpPr>
          <p:nvPr/>
        </p:nvSpPr>
        <p:spPr bwMode="auto">
          <a:xfrm>
            <a:off x="2286000" y="2955925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 flipH="1">
            <a:off x="914400" y="4098925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 flipH="1">
            <a:off x="2286000" y="3641725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537325" y="4027488"/>
            <a:ext cx="942975" cy="585787"/>
            <a:chOff x="2208" y="192"/>
            <a:chExt cx="594" cy="369"/>
          </a:xfrm>
        </p:grpSpPr>
        <p:sp>
          <p:nvSpPr>
            <p:cNvPr id="7236" name="Text Box 33"/>
            <p:cNvSpPr txBox="1">
              <a:spLocks noChangeArrowheads="1"/>
            </p:cNvSpPr>
            <p:nvPr/>
          </p:nvSpPr>
          <p:spPr bwMode="auto">
            <a:xfrm>
              <a:off x="2390" y="234"/>
              <a:ext cx="4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&gt; 0</a:t>
              </a:r>
            </a:p>
          </p:txBody>
        </p:sp>
        <p:sp>
          <p:nvSpPr>
            <p:cNvPr id="7237" name="Text Box 34"/>
            <p:cNvSpPr txBox="1">
              <a:spLocks noChangeArrowheads="1"/>
            </p:cNvSpPr>
            <p:nvPr/>
          </p:nvSpPr>
          <p:spPr bwMode="auto">
            <a:xfrm>
              <a:off x="2208" y="192"/>
              <a:ext cx="27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/>
                <a:t>q</a:t>
              </a:r>
            </a:p>
          </p:txBody>
        </p:sp>
      </p:grpSp>
      <p:graphicFrame>
        <p:nvGraphicFramePr>
          <p:cNvPr id="26659" name="Object 35"/>
          <p:cNvGraphicFramePr>
            <a:graphicFrameLocks noChangeAspect="1"/>
          </p:cNvGraphicFramePr>
          <p:nvPr/>
        </p:nvGraphicFramePr>
        <p:xfrm>
          <a:off x="7605713" y="4132263"/>
          <a:ext cx="8842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5" name="Equation" r:id="rId11" imgW="901440" imgH="495000" progId="Equation.DSMT4">
                  <p:embed/>
                </p:oleObj>
              </mc:Choice>
              <mc:Fallback>
                <p:oleObj name="Equation" r:id="rId11" imgW="901440" imgH="495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713" y="4132263"/>
                        <a:ext cx="8842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6524625" y="4560888"/>
            <a:ext cx="942975" cy="585787"/>
            <a:chOff x="2208" y="192"/>
            <a:chExt cx="594" cy="369"/>
          </a:xfrm>
        </p:grpSpPr>
        <p:sp>
          <p:nvSpPr>
            <p:cNvPr id="7234" name="Text Box 37"/>
            <p:cNvSpPr txBox="1">
              <a:spLocks noChangeArrowheads="1"/>
            </p:cNvSpPr>
            <p:nvPr/>
          </p:nvSpPr>
          <p:spPr bwMode="auto">
            <a:xfrm>
              <a:off x="2390" y="234"/>
              <a:ext cx="4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&lt; 0</a:t>
              </a:r>
            </a:p>
          </p:txBody>
        </p:sp>
        <p:sp>
          <p:nvSpPr>
            <p:cNvPr id="7235" name="Text Box 38"/>
            <p:cNvSpPr txBox="1">
              <a:spLocks noChangeArrowheads="1"/>
            </p:cNvSpPr>
            <p:nvPr/>
          </p:nvSpPr>
          <p:spPr bwMode="auto">
            <a:xfrm>
              <a:off x="2208" y="192"/>
              <a:ext cx="27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/>
                <a:t>q</a:t>
              </a:r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7558088" y="4592638"/>
            <a:ext cx="908050" cy="560387"/>
            <a:chOff x="3577" y="349"/>
            <a:chExt cx="689" cy="358"/>
          </a:xfrm>
        </p:grpSpPr>
        <p:graphicFrame>
          <p:nvGraphicFramePr>
            <p:cNvPr id="7177" name="Object 40"/>
            <p:cNvGraphicFramePr>
              <a:graphicFrameLocks noChangeAspect="1"/>
            </p:cNvGraphicFramePr>
            <p:nvPr/>
          </p:nvGraphicFramePr>
          <p:xfrm>
            <a:off x="3577" y="394"/>
            <a:ext cx="68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6" name="Equation" r:id="rId13" imgW="1155600" imgH="495000" progId="Equation.DSMT4">
                    <p:embed/>
                  </p:oleObj>
                </mc:Choice>
                <mc:Fallback>
                  <p:oleObj name="Equation" r:id="rId13" imgW="1155600" imgH="4950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7" y="394"/>
                          <a:ext cx="68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33" name="Text Box 41"/>
            <p:cNvSpPr txBox="1">
              <a:spLocks noChangeArrowheads="1"/>
            </p:cNvSpPr>
            <p:nvPr/>
          </p:nvSpPr>
          <p:spPr bwMode="auto">
            <a:xfrm>
              <a:off x="3772" y="349"/>
              <a:ext cx="14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zh-CN" sz="2800"/>
            </a:p>
          </p:txBody>
        </p:sp>
      </p:grpSp>
      <p:sp>
        <p:nvSpPr>
          <p:cNvPr id="26666" name="AutoShape 42"/>
          <p:cNvSpPr>
            <a:spLocks/>
          </p:cNvSpPr>
          <p:nvPr/>
        </p:nvSpPr>
        <p:spPr bwMode="auto">
          <a:xfrm>
            <a:off x="6427788" y="4308475"/>
            <a:ext cx="182562" cy="646113"/>
          </a:xfrm>
          <a:prstGeom prst="leftBrace">
            <a:avLst>
              <a:gd name="adj1" fmla="val 2949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667" name="Text Box 43"/>
          <p:cNvSpPr txBox="1">
            <a:spLocks noChangeArrowheads="1"/>
          </p:cNvSpPr>
          <p:nvPr/>
        </p:nvSpPr>
        <p:spPr bwMode="auto">
          <a:xfrm>
            <a:off x="746125" y="4981575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电场分布特点：</a:t>
            </a: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701675" y="5578475"/>
            <a:ext cx="5948363" cy="946150"/>
            <a:chOff x="442" y="3514"/>
            <a:chExt cx="3747" cy="596"/>
          </a:xfrm>
        </p:grpSpPr>
        <p:sp>
          <p:nvSpPr>
            <p:cNvPr id="7230" name="Text Box 45"/>
            <p:cNvSpPr txBox="1">
              <a:spLocks noChangeArrowheads="1"/>
            </p:cNvSpPr>
            <p:nvPr/>
          </p:nvSpPr>
          <p:spPr bwMode="auto">
            <a:xfrm>
              <a:off x="442" y="3514"/>
              <a:ext cx="3747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1</a:t>
              </a:r>
              <a:r>
                <a:rPr lang="en-US" altLang="zh-CN" sz="2800" b="1">
                  <a:cs typeface="Times New Roman" pitchFamily="18" charset="0"/>
                </a:rPr>
                <a:t>º</a:t>
              </a:r>
              <a:r>
                <a:rPr lang="en-US" altLang="zh-CN" sz="2800" b="1"/>
                <a:t>      </a:t>
              </a:r>
              <a:r>
                <a:rPr lang="zh-CN" altLang="en-US" sz="2800" b="1"/>
                <a:t>的方向</a:t>
              </a:r>
              <a:r>
                <a:rPr lang="en-US" altLang="zh-CN" sz="2800" b="1"/>
                <a:t>,  </a:t>
              </a:r>
              <a:r>
                <a:rPr lang="zh-CN" altLang="en-US" sz="2800" b="1"/>
                <a:t>处处是以 </a:t>
              </a:r>
              <a:r>
                <a:rPr lang="en-US" altLang="zh-CN" sz="2800" b="1" i="1">
                  <a:solidFill>
                    <a:srgbClr val="FF0000"/>
                  </a:solidFill>
                </a:rPr>
                <a:t>q </a:t>
              </a:r>
              <a:r>
                <a:rPr lang="zh-CN" altLang="en-US" sz="2800" b="1"/>
                <a:t>为中心的</a:t>
              </a:r>
            </a:p>
            <a:p>
              <a:pPr eaLnBrk="1" hangingPunct="1"/>
              <a:r>
                <a:rPr lang="zh-CN" altLang="en-US" sz="2800" b="1"/>
                <a:t>      矢径方向（或反方向）</a:t>
              </a:r>
            </a:p>
          </p:txBody>
        </p:sp>
        <p:sp>
          <p:nvSpPr>
            <p:cNvPr id="7231" name="Text Box 46"/>
            <p:cNvSpPr txBox="1">
              <a:spLocks noChangeArrowheads="1"/>
            </p:cNvSpPr>
            <p:nvPr/>
          </p:nvSpPr>
          <p:spPr bwMode="auto">
            <a:xfrm>
              <a:off x="777" y="3521"/>
              <a:ext cx="2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/>
                <a:t>E</a:t>
              </a:r>
            </a:p>
          </p:txBody>
        </p:sp>
        <p:sp>
          <p:nvSpPr>
            <p:cNvPr id="7232" name="Line 47"/>
            <p:cNvSpPr>
              <a:spLocks noChangeShapeType="1"/>
            </p:cNvSpPr>
            <p:nvPr/>
          </p:nvSpPr>
          <p:spPr bwMode="auto">
            <a:xfrm>
              <a:off x="880" y="3588"/>
              <a:ext cx="1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7062788" y="5764213"/>
            <a:ext cx="366712" cy="555625"/>
            <a:chOff x="4656" y="3586"/>
            <a:chExt cx="231" cy="350"/>
          </a:xfrm>
        </p:grpSpPr>
        <p:sp>
          <p:nvSpPr>
            <p:cNvPr id="7227" name="Oval 49"/>
            <p:cNvSpPr>
              <a:spLocks noChangeArrowheads="1"/>
            </p:cNvSpPr>
            <p:nvPr/>
          </p:nvSpPr>
          <p:spPr bwMode="auto">
            <a:xfrm>
              <a:off x="4691" y="3634"/>
              <a:ext cx="109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8" name="Text Box 50"/>
            <p:cNvSpPr txBox="1">
              <a:spLocks noChangeArrowheads="1"/>
            </p:cNvSpPr>
            <p:nvPr/>
          </p:nvSpPr>
          <p:spPr bwMode="auto">
            <a:xfrm>
              <a:off x="4656" y="3586"/>
              <a:ext cx="1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/>
                <a:t>+</a:t>
              </a:r>
              <a:endParaRPr lang="en-US" altLang="zh-CN"/>
            </a:p>
          </p:txBody>
        </p:sp>
        <p:sp>
          <p:nvSpPr>
            <p:cNvPr id="7229" name="Text Box 51"/>
            <p:cNvSpPr txBox="1">
              <a:spLocks noChangeArrowheads="1"/>
            </p:cNvSpPr>
            <p:nvPr/>
          </p:nvSpPr>
          <p:spPr bwMode="auto">
            <a:xfrm>
              <a:off x="4659" y="360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</a:p>
          </p:txBody>
        </p:sp>
      </p:grpSp>
      <p:sp>
        <p:nvSpPr>
          <p:cNvPr id="26676" name="Line 52"/>
          <p:cNvSpPr>
            <a:spLocks noChangeShapeType="1"/>
          </p:cNvSpPr>
          <p:nvPr/>
        </p:nvSpPr>
        <p:spPr bwMode="auto">
          <a:xfrm>
            <a:off x="7672388" y="5862638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7" name="Line 53"/>
          <p:cNvSpPr>
            <a:spLocks noChangeShapeType="1"/>
          </p:cNvSpPr>
          <p:nvPr/>
        </p:nvSpPr>
        <p:spPr bwMode="auto">
          <a:xfrm flipV="1">
            <a:off x="6300788" y="5862638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8" name="Line 54"/>
          <p:cNvSpPr>
            <a:spLocks noChangeShapeType="1"/>
          </p:cNvSpPr>
          <p:nvPr/>
        </p:nvSpPr>
        <p:spPr bwMode="auto">
          <a:xfrm rot="-4596537">
            <a:off x="6530182" y="6168231"/>
            <a:ext cx="381000" cy="227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9" name="Line 55"/>
          <p:cNvSpPr>
            <a:spLocks noChangeShapeType="1"/>
          </p:cNvSpPr>
          <p:nvPr/>
        </p:nvSpPr>
        <p:spPr bwMode="auto">
          <a:xfrm>
            <a:off x="7215188" y="6319838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0" name="Line 56"/>
          <p:cNvSpPr>
            <a:spLocks noChangeShapeType="1"/>
          </p:cNvSpPr>
          <p:nvPr/>
        </p:nvSpPr>
        <p:spPr bwMode="auto">
          <a:xfrm flipH="1" flipV="1">
            <a:off x="7215188" y="5084763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1" name="Line 57"/>
          <p:cNvSpPr>
            <a:spLocks noChangeShapeType="1"/>
          </p:cNvSpPr>
          <p:nvPr/>
        </p:nvSpPr>
        <p:spPr bwMode="auto">
          <a:xfrm rot="-4596537">
            <a:off x="7442994" y="5330032"/>
            <a:ext cx="381000" cy="2270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2" name="Line 58"/>
          <p:cNvSpPr>
            <a:spLocks noChangeShapeType="1"/>
          </p:cNvSpPr>
          <p:nvPr/>
        </p:nvSpPr>
        <p:spPr bwMode="auto">
          <a:xfrm rot="4596537" flipV="1">
            <a:off x="7519194" y="6244432"/>
            <a:ext cx="381000" cy="2270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3" name="Line 59"/>
          <p:cNvSpPr>
            <a:spLocks noChangeShapeType="1"/>
          </p:cNvSpPr>
          <p:nvPr/>
        </p:nvSpPr>
        <p:spPr bwMode="auto">
          <a:xfrm rot="4596537" flipV="1">
            <a:off x="6604794" y="5330032"/>
            <a:ext cx="381000" cy="2270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27538" y="206375"/>
            <a:ext cx="4191000" cy="990600"/>
            <a:chOff x="2789" y="130"/>
            <a:chExt cx="2640" cy="624"/>
          </a:xfrm>
        </p:grpSpPr>
        <p:graphicFrame>
          <p:nvGraphicFramePr>
            <p:cNvPr id="7176" name="Object 62"/>
            <p:cNvGraphicFramePr>
              <a:graphicFrameLocks noChangeAspect="1"/>
            </p:cNvGraphicFramePr>
            <p:nvPr/>
          </p:nvGraphicFramePr>
          <p:xfrm>
            <a:off x="4513" y="177"/>
            <a:ext cx="677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7" name="Equation" r:id="rId15" imgW="1054080" imgH="863280" progId="Equation.DSMT4">
                    <p:embed/>
                  </p:oleObj>
                </mc:Choice>
                <mc:Fallback>
                  <p:oleObj name="Equation" r:id="rId15" imgW="1054080" imgH="86328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77"/>
                          <a:ext cx="677" cy="5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3" name="Text Box 63"/>
            <p:cNvSpPr txBox="1">
              <a:spLocks noChangeArrowheads="1"/>
            </p:cNvSpPr>
            <p:nvPr/>
          </p:nvSpPr>
          <p:spPr bwMode="auto">
            <a:xfrm>
              <a:off x="3317" y="274"/>
              <a:ext cx="1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 </a:t>
              </a:r>
              <a:r>
                <a:rPr lang="en-US" altLang="zh-CN" sz="2800" b="1" i="1">
                  <a:solidFill>
                    <a:srgbClr val="FF0000"/>
                  </a:solidFill>
                </a:rPr>
                <a:t>E</a:t>
              </a:r>
              <a:r>
                <a:rPr lang="en-US" altLang="zh-CN" sz="2800" b="1">
                  <a:solidFill>
                    <a:srgbClr val="FF0000"/>
                  </a:solidFill>
                </a:rPr>
                <a:t> </a:t>
              </a:r>
              <a:r>
                <a:rPr lang="zh-CN" altLang="en-US" sz="2800" b="1"/>
                <a:t>的定义：</a:t>
              </a:r>
              <a:endParaRPr lang="zh-CN" altLang="en-US" sz="2800" b="1">
                <a:solidFill>
                  <a:schemeClr val="accent2"/>
                </a:solidFill>
              </a:endParaRPr>
            </a:p>
          </p:txBody>
        </p:sp>
        <p:sp>
          <p:nvSpPr>
            <p:cNvPr id="7224" name="Line 64"/>
            <p:cNvSpPr>
              <a:spLocks noChangeShapeType="1"/>
            </p:cNvSpPr>
            <p:nvPr/>
          </p:nvSpPr>
          <p:spPr bwMode="auto">
            <a:xfrm>
              <a:off x="3490" y="343"/>
              <a:ext cx="8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5" name="Rectangle 65"/>
            <p:cNvSpPr>
              <a:spLocks noChangeArrowheads="1"/>
            </p:cNvSpPr>
            <p:nvPr/>
          </p:nvSpPr>
          <p:spPr bwMode="auto">
            <a:xfrm>
              <a:off x="3317" y="130"/>
              <a:ext cx="2112" cy="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226" name="Picture 66" descr="dov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30"/>
              <a:ext cx="55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58775" y="368300"/>
            <a:ext cx="3238500" cy="539750"/>
            <a:chOff x="226" y="232"/>
            <a:chExt cx="2040" cy="340"/>
          </a:xfrm>
        </p:grpSpPr>
        <p:sp>
          <p:nvSpPr>
            <p:cNvPr id="7222" name="Text Box 68"/>
            <p:cNvSpPr txBox="1">
              <a:spLocks noChangeArrowheads="1"/>
            </p:cNvSpPr>
            <p:nvPr/>
          </p:nvSpPr>
          <p:spPr bwMode="auto">
            <a:xfrm>
              <a:off x="226" y="245"/>
              <a:ext cx="20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（</a:t>
              </a:r>
              <a:r>
                <a:rPr lang="en-US" altLang="zh-CN" sz="2800" b="1"/>
                <a:t>2</a:t>
              </a:r>
              <a:r>
                <a:rPr lang="zh-CN" altLang="en-US" sz="2800" b="1"/>
                <a:t>）</a:t>
              </a:r>
              <a:r>
                <a:rPr lang="zh-CN" altLang="en-US" sz="2800" b="1" i="1">
                  <a:solidFill>
                    <a:srgbClr val="FF0000"/>
                  </a:solidFill>
                </a:rPr>
                <a:t>   </a:t>
              </a:r>
              <a:r>
                <a:rPr lang="zh-CN" altLang="en-US" sz="2800" b="1"/>
                <a:t>的计算</a:t>
              </a:r>
              <a:endParaRPr lang="zh-CN" altLang="en-US" sz="2800" b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7175" name="Object 69"/>
            <p:cNvGraphicFramePr>
              <a:graphicFrameLocks noChangeAspect="1"/>
            </p:cNvGraphicFramePr>
            <p:nvPr/>
          </p:nvGraphicFramePr>
          <p:xfrm>
            <a:off x="771" y="232"/>
            <a:ext cx="251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68" name="Equation" r:id="rId18" imgW="317160" imgH="393480" progId="Equation.DSMT4">
                    <p:embed/>
                  </p:oleObj>
                </mc:Choice>
                <mc:Fallback>
                  <p:oleObj name="Equation" r:id="rId18" imgW="317160" imgH="39348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232"/>
                          <a:ext cx="251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6443663" y="5157788"/>
            <a:ext cx="1524000" cy="1524000"/>
            <a:chOff x="1466" y="3014"/>
            <a:chExt cx="960" cy="960"/>
          </a:xfrm>
        </p:grpSpPr>
        <p:sp>
          <p:nvSpPr>
            <p:cNvPr id="7212" name="Oval 71"/>
            <p:cNvSpPr>
              <a:spLocks noChangeArrowheads="1"/>
            </p:cNvSpPr>
            <p:nvPr/>
          </p:nvSpPr>
          <p:spPr bwMode="auto">
            <a:xfrm>
              <a:off x="1874" y="3430"/>
              <a:ext cx="144" cy="144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4000"/>
                <a:t>-</a:t>
              </a:r>
            </a:p>
          </p:txBody>
        </p:sp>
        <p:grpSp>
          <p:nvGrpSpPr>
            <p:cNvPr id="7213" name="Group 72"/>
            <p:cNvGrpSpPr>
              <a:grpSpLocks/>
            </p:cNvGrpSpPr>
            <p:nvPr/>
          </p:nvGrpSpPr>
          <p:grpSpPr bwMode="auto">
            <a:xfrm>
              <a:off x="1466" y="3014"/>
              <a:ext cx="960" cy="960"/>
              <a:chOff x="1296" y="2640"/>
              <a:chExt cx="960" cy="960"/>
            </a:xfrm>
          </p:grpSpPr>
          <p:sp>
            <p:nvSpPr>
              <p:cNvPr id="7214" name="Line 73"/>
              <p:cNvSpPr>
                <a:spLocks noChangeShapeType="1"/>
              </p:cNvSpPr>
              <p:nvPr/>
            </p:nvSpPr>
            <p:spPr bwMode="auto">
              <a:xfrm rot="-5400000" flipH="1" flipV="1">
                <a:off x="1920" y="278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5" name="Line 74"/>
              <p:cNvSpPr>
                <a:spLocks noChangeShapeType="1"/>
              </p:cNvSpPr>
              <p:nvPr/>
            </p:nvSpPr>
            <p:spPr bwMode="auto">
              <a:xfrm flipV="1">
                <a:off x="1440" y="326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6" name="Line 75"/>
              <p:cNvSpPr>
                <a:spLocks noChangeShapeType="1"/>
              </p:cNvSpPr>
              <p:nvPr/>
            </p:nvSpPr>
            <p:spPr bwMode="auto">
              <a:xfrm>
                <a:off x="1296" y="3120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7" name="Line 76"/>
              <p:cNvSpPr>
                <a:spLocks noChangeShapeType="1"/>
              </p:cNvSpPr>
              <p:nvPr/>
            </p:nvSpPr>
            <p:spPr bwMode="auto">
              <a:xfrm flipH="1">
                <a:off x="1968" y="3120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8" name="Line 77"/>
              <p:cNvSpPr>
                <a:spLocks noChangeShapeType="1"/>
              </p:cNvSpPr>
              <p:nvPr/>
            </p:nvSpPr>
            <p:spPr bwMode="auto">
              <a:xfrm rot="5400000" flipV="1">
                <a:off x="1440" y="278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19" name="Line 78"/>
              <p:cNvSpPr>
                <a:spLocks noChangeShapeType="1"/>
              </p:cNvSpPr>
              <p:nvPr/>
            </p:nvSpPr>
            <p:spPr bwMode="auto">
              <a:xfrm rot="5400000" flipH="1">
                <a:off x="1920" y="326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0" name="Line 79"/>
              <p:cNvSpPr>
                <a:spLocks noChangeShapeType="1"/>
              </p:cNvSpPr>
              <p:nvPr/>
            </p:nvSpPr>
            <p:spPr bwMode="auto">
              <a:xfrm flipV="1">
                <a:off x="1776" y="331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21" name="Line 80"/>
              <p:cNvSpPr>
                <a:spLocks noChangeShapeType="1"/>
              </p:cNvSpPr>
              <p:nvPr/>
            </p:nvSpPr>
            <p:spPr bwMode="auto">
              <a:xfrm rot="10800000" flipH="1" flipV="1">
                <a:off x="1776" y="264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211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" fill="hold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" fill="hold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8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3" dur="500"/>
                                        <p:tgtEl>
                                          <p:spTgt spid="26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" fill="hold"/>
                                        <p:tgtEl>
                                          <p:spTgt spid="26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" fill="hold"/>
                                        <p:tgtEl>
                                          <p:spTgt spid="26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 autoUpdateAnimBg="0"/>
      <p:bldP spid="26637" grpId="0" animBg="1"/>
      <p:bldP spid="26638" grpId="0" autoUpdateAnimBg="0"/>
      <p:bldP spid="26639" grpId="0" autoUpdateAnimBg="0"/>
      <p:bldP spid="26641" grpId="0"/>
      <p:bldP spid="26642" grpId="0" animBg="1"/>
      <p:bldP spid="26643" grpId="0"/>
      <p:bldP spid="26647" grpId="0"/>
      <p:bldP spid="26648" grpId="0" animBg="1"/>
      <p:bldP spid="26650" grpId="0" autoUpdateAnimBg="0"/>
      <p:bldP spid="26653" grpId="0" animBg="1"/>
      <p:bldP spid="26654" grpId="0" animBg="1"/>
      <p:bldP spid="26655" grpId="0" animBg="1"/>
      <p:bldP spid="26666" grpId="0" animBg="1"/>
      <p:bldP spid="26667" grpId="0" autoUpdateAnimBg="0"/>
      <p:bldP spid="26676" grpId="0" animBg="1"/>
      <p:bldP spid="26677" grpId="0" animBg="1"/>
      <p:bldP spid="26678" grpId="0" animBg="1"/>
      <p:bldP spid="26679" grpId="0" animBg="1"/>
      <p:bldP spid="26680" grpId="0" animBg="1"/>
      <p:bldP spid="26681" grpId="0" animBg="1"/>
      <p:bldP spid="26682" grpId="0" animBg="1"/>
      <p:bldP spid="266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0788" y="301625"/>
            <a:ext cx="2190750" cy="2119313"/>
            <a:chOff x="3936" y="16"/>
            <a:chExt cx="1380" cy="1335"/>
          </a:xfrm>
        </p:grpSpPr>
        <p:sp>
          <p:nvSpPr>
            <p:cNvPr id="8227" name="Text Box 3"/>
            <p:cNvSpPr txBox="1">
              <a:spLocks noChangeArrowheads="1"/>
            </p:cNvSpPr>
            <p:nvPr/>
          </p:nvSpPr>
          <p:spPr bwMode="auto">
            <a:xfrm>
              <a:off x="4464" y="16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z</a:t>
              </a:r>
            </a:p>
          </p:txBody>
        </p:sp>
        <p:grpSp>
          <p:nvGrpSpPr>
            <p:cNvPr id="8228" name="Group 4"/>
            <p:cNvGrpSpPr>
              <a:grpSpLocks/>
            </p:cNvGrpSpPr>
            <p:nvPr/>
          </p:nvGrpSpPr>
          <p:grpSpPr bwMode="auto">
            <a:xfrm>
              <a:off x="3936" y="112"/>
              <a:ext cx="1380" cy="1239"/>
              <a:chOff x="3936" y="112"/>
              <a:chExt cx="1380" cy="1239"/>
            </a:xfrm>
          </p:grpSpPr>
          <p:sp>
            <p:nvSpPr>
              <p:cNvPr id="8229" name="Line 5"/>
              <p:cNvSpPr>
                <a:spLocks noChangeShapeType="1"/>
              </p:cNvSpPr>
              <p:nvPr/>
            </p:nvSpPr>
            <p:spPr bwMode="auto">
              <a:xfrm>
                <a:off x="4433" y="886"/>
                <a:ext cx="76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0" name="Line 6"/>
              <p:cNvSpPr>
                <a:spLocks noChangeShapeType="1"/>
              </p:cNvSpPr>
              <p:nvPr/>
            </p:nvSpPr>
            <p:spPr bwMode="auto">
              <a:xfrm flipV="1">
                <a:off x="4426" y="137"/>
                <a:ext cx="0" cy="7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1" name="Line 7"/>
              <p:cNvSpPr>
                <a:spLocks noChangeShapeType="1"/>
              </p:cNvSpPr>
              <p:nvPr/>
            </p:nvSpPr>
            <p:spPr bwMode="auto">
              <a:xfrm flipH="1">
                <a:off x="4090" y="886"/>
                <a:ext cx="343" cy="40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2" name="Oval 8"/>
              <p:cNvSpPr>
                <a:spLocks noChangeArrowheads="1"/>
              </p:cNvSpPr>
              <p:nvPr/>
            </p:nvSpPr>
            <p:spPr bwMode="auto">
              <a:xfrm>
                <a:off x="4378" y="857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3" name="Text Box 9"/>
              <p:cNvSpPr txBox="1">
                <a:spLocks noChangeArrowheads="1"/>
              </p:cNvSpPr>
              <p:nvPr/>
            </p:nvSpPr>
            <p:spPr bwMode="auto">
              <a:xfrm>
                <a:off x="4343" y="719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8234" name="Text Box 10"/>
              <p:cNvSpPr txBox="1">
                <a:spLocks noChangeArrowheads="1"/>
              </p:cNvSpPr>
              <p:nvPr/>
            </p:nvSpPr>
            <p:spPr bwMode="auto">
              <a:xfrm>
                <a:off x="3936" y="102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/>
                  <a:t>x</a:t>
                </a:r>
                <a:endParaRPr lang="en-US" altLang="zh-CN" b="1"/>
              </a:p>
            </p:txBody>
          </p:sp>
          <p:sp>
            <p:nvSpPr>
              <p:cNvPr id="8235" name="Text Box 11"/>
              <p:cNvSpPr txBox="1">
                <a:spLocks noChangeArrowheads="1"/>
              </p:cNvSpPr>
              <p:nvPr/>
            </p:nvSpPr>
            <p:spPr bwMode="auto">
              <a:xfrm>
                <a:off x="5088" y="78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/>
                  <a:t>y</a:t>
                </a:r>
              </a:p>
            </p:txBody>
          </p:sp>
          <p:sp>
            <p:nvSpPr>
              <p:cNvPr id="8236" name="Text Box 12"/>
              <p:cNvSpPr txBox="1">
                <a:spLocks noChangeArrowheads="1"/>
              </p:cNvSpPr>
              <p:nvPr/>
            </p:nvSpPr>
            <p:spPr bwMode="auto">
              <a:xfrm>
                <a:off x="4368" y="851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 i="1">
                    <a:solidFill>
                      <a:srgbClr val="FF0000"/>
                    </a:solidFill>
                  </a:rPr>
                  <a:t>q</a:t>
                </a:r>
              </a:p>
            </p:txBody>
          </p:sp>
          <p:sp>
            <p:nvSpPr>
              <p:cNvPr id="8237" name="Oval 13"/>
              <p:cNvSpPr>
                <a:spLocks noChangeArrowheads="1"/>
              </p:cNvSpPr>
              <p:nvPr/>
            </p:nvSpPr>
            <p:spPr bwMode="auto">
              <a:xfrm>
                <a:off x="5002" y="377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8" name="Text Box 14"/>
              <p:cNvSpPr txBox="1">
                <a:spLocks noChangeArrowheads="1"/>
              </p:cNvSpPr>
              <p:nvPr/>
            </p:nvSpPr>
            <p:spPr bwMode="auto">
              <a:xfrm>
                <a:off x="4954" y="377"/>
                <a:ext cx="2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 i="1"/>
                  <a:t>q</a:t>
                </a:r>
                <a:r>
                  <a:rPr lang="en-US" altLang="zh-CN" b="1" baseline="-25000"/>
                  <a:t>0</a:t>
                </a:r>
                <a:endParaRPr lang="en-US" altLang="zh-CN" b="1"/>
              </a:p>
            </p:txBody>
          </p:sp>
          <p:sp>
            <p:nvSpPr>
              <p:cNvPr id="8239" name="Text Box 15"/>
              <p:cNvSpPr txBox="1">
                <a:spLocks noChangeArrowheads="1"/>
              </p:cNvSpPr>
              <p:nvPr/>
            </p:nvSpPr>
            <p:spPr bwMode="auto">
              <a:xfrm>
                <a:off x="4913" y="112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rgbClr val="FF0000"/>
                    </a:solidFill>
                  </a:rPr>
                  <a:t>P</a:t>
                </a:r>
              </a:p>
            </p:txBody>
          </p:sp>
          <p:sp>
            <p:nvSpPr>
              <p:cNvPr id="8240" name="Line 16"/>
              <p:cNvSpPr>
                <a:spLocks noChangeShapeType="1"/>
              </p:cNvSpPr>
              <p:nvPr/>
            </p:nvSpPr>
            <p:spPr bwMode="auto">
              <a:xfrm flipV="1">
                <a:off x="4426" y="425"/>
                <a:ext cx="624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204" name="Object 17"/>
              <p:cNvGraphicFramePr>
                <a:graphicFrameLocks noChangeAspect="1"/>
              </p:cNvGraphicFramePr>
              <p:nvPr/>
            </p:nvGraphicFramePr>
            <p:xfrm>
              <a:off x="4618" y="521"/>
              <a:ext cx="135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45" name="Equation" r:id="rId4" imgW="241200" imgH="342720" progId="Equation.DSMT4">
                      <p:embed/>
                    </p:oleObj>
                  </mc:Choice>
                  <mc:Fallback>
                    <p:oleObj name="Equation" r:id="rId4" imgW="241200" imgH="34272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8" y="521"/>
                            <a:ext cx="135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666" name="Line 18"/>
          <p:cNvSpPr>
            <a:spLocks noChangeShapeType="1"/>
          </p:cNvSpPr>
          <p:nvPr/>
        </p:nvSpPr>
        <p:spPr bwMode="auto">
          <a:xfrm flipV="1">
            <a:off x="8053388" y="606425"/>
            <a:ext cx="492125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8388350" y="706438"/>
          <a:ext cx="3111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6" name="Equation" r:id="rId6" imgW="342720" imgH="380880" progId="Equation.3">
                  <p:embed/>
                </p:oleObj>
              </mc:Choice>
              <mc:Fallback>
                <p:oleObj name="Equation" r:id="rId6" imgW="342720" imgH="3808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706438"/>
                        <a:ext cx="3111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755650" y="3146425"/>
            <a:ext cx="850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3</a:t>
            </a:r>
            <a:r>
              <a:rPr lang="en-US" altLang="zh-CN" sz="2800" b="1">
                <a:cs typeface="Times New Roman" pitchFamily="18" charset="0"/>
              </a:rPr>
              <a:t>º </a:t>
            </a:r>
          </a:p>
        </p:txBody>
      </p:sp>
      <p:graphicFrame>
        <p:nvGraphicFramePr>
          <p:cNvPr id="27669" name="Object 21"/>
          <p:cNvGraphicFramePr>
            <a:graphicFrameLocks noChangeAspect="1"/>
          </p:cNvGraphicFramePr>
          <p:nvPr/>
        </p:nvGraphicFramePr>
        <p:xfrm>
          <a:off x="1358900" y="3068638"/>
          <a:ext cx="1041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" name="Equation" r:id="rId8" imgW="1104840" imgH="749160" progId="Equation.DSMT4">
                  <p:embed/>
                </p:oleObj>
              </mc:Choice>
              <mc:Fallback>
                <p:oleObj name="Equation" r:id="rId8" imgW="1104840" imgH="7491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3068638"/>
                        <a:ext cx="10414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2801938" y="2927350"/>
          <a:ext cx="21447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8" name="Equation" r:id="rId10" imgW="2286000" imgH="444240" progId="Equation.3">
                  <p:embed/>
                </p:oleObj>
              </mc:Choice>
              <mc:Fallback>
                <p:oleObj name="Equation" r:id="rId10" imgW="2286000" imgH="4442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927350"/>
                        <a:ext cx="21447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1" name="AutoShape 23"/>
          <p:cNvSpPr>
            <a:spLocks/>
          </p:cNvSpPr>
          <p:nvPr/>
        </p:nvSpPr>
        <p:spPr bwMode="auto">
          <a:xfrm>
            <a:off x="2508250" y="3095625"/>
            <a:ext cx="228600" cy="733425"/>
          </a:xfrm>
          <a:prstGeom prst="leftBrace">
            <a:avLst>
              <a:gd name="adj1" fmla="val 267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6181725" y="4916488"/>
            <a:ext cx="243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6181725" y="3240088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8391525" y="4781550"/>
            <a:ext cx="434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r</a:t>
            </a: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5724525" y="2981325"/>
            <a:ext cx="420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endParaRPr lang="en-US" altLang="zh-CN" sz="3200" b="1" i="1"/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0" y="5616575"/>
            <a:ext cx="9144000" cy="955675"/>
          </a:xfrm>
          <a:prstGeom prst="rect">
            <a:avLst/>
          </a:prstGeom>
          <a:solidFill>
            <a:srgbClr val="F8F8F8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 b="1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因此在研究电场时，不是只着眼于个别地方</a:t>
            </a:r>
          </a:p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    的场强，而是求它与空间坐标的矢量函数。</a:t>
            </a:r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638175" y="1397000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电场分布特点：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39750" y="392113"/>
            <a:ext cx="5256213" cy="963612"/>
            <a:chOff x="340" y="292"/>
            <a:chExt cx="3311" cy="607"/>
          </a:xfrm>
        </p:grpSpPr>
        <p:sp>
          <p:nvSpPr>
            <p:cNvPr id="8224" name="Text Box 32"/>
            <p:cNvSpPr txBox="1">
              <a:spLocks noChangeArrowheads="1"/>
            </p:cNvSpPr>
            <p:nvPr/>
          </p:nvSpPr>
          <p:spPr bwMode="auto">
            <a:xfrm>
              <a:off x="918" y="382"/>
              <a:ext cx="21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点处的场强：</a:t>
              </a:r>
            </a:p>
          </p:txBody>
        </p:sp>
        <p:graphicFrame>
          <p:nvGraphicFramePr>
            <p:cNvPr id="8203" name="Object 33"/>
            <p:cNvGraphicFramePr>
              <a:graphicFrameLocks noChangeAspect="1"/>
            </p:cNvGraphicFramePr>
            <p:nvPr/>
          </p:nvGraphicFramePr>
          <p:xfrm>
            <a:off x="2402" y="292"/>
            <a:ext cx="1190" cy="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9" name="Equation" r:id="rId12" imgW="2095200" imgH="914400" progId="Equation.DSMT4">
                    <p:embed/>
                  </p:oleObj>
                </mc:Choice>
                <mc:Fallback>
                  <p:oleObj name="Equation" r:id="rId12" imgW="2095200" imgH="9144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2" y="292"/>
                          <a:ext cx="1190" cy="6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25" name="Picture 34" descr="dove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311"/>
              <a:ext cx="55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6" name="Rectangle 35"/>
            <p:cNvSpPr>
              <a:spLocks noChangeArrowheads="1"/>
            </p:cNvSpPr>
            <p:nvPr/>
          </p:nvSpPr>
          <p:spPr bwMode="auto">
            <a:xfrm>
              <a:off x="847" y="300"/>
              <a:ext cx="2804" cy="590"/>
            </a:xfrm>
            <a:prstGeom prst="rect">
              <a:avLst/>
            </a:prstGeom>
            <a:noFill/>
            <a:ln w="28575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84" name="Rectangle 36"/>
          <p:cNvSpPr>
            <a:spLocks noChangeArrowheads="1"/>
          </p:cNvSpPr>
          <p:nvPr/>
        </p:nvSpPr>
        <p:spPr bwMode="auto">
          <a:xfrm>
            <a:off x="2736850" y="3476625"/>
            <a:ext cx="2438400" cy="4572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2771775" y="3500438"/>
          <a:ext cx="8286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" name="Equation" r:id="rId15" imgW="888840" imgH="393480" progId="Equation.DSMT4">
                  <p:embed/>
                </p:oleObj>
              </mc:Choice>
              <mc:Fallback>
                <p:oleObj name="Equation" r:id="rId15" imgW="888840" imgH="39348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500438"/>
                        <a:ext cx="8286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6" name="Object 38"/>
          <p:cNvGraphicFramePr>
            <a:graphicFrameLocks noChangeAspect="1"/>
          </p:cNvGraphicFramePr>
          <p:nvPr/>
        </p:nvGraphicFramePr>
        <p:xfrm>
          <a:off x="5178425" y="3489325"/>
          <a:ext cx="4540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" name="Equation" r:id="rId17" imgW="190440" imgH="317160" progId="Equation.3">
                  <p:embed/>
                </p:oleObj>
              </mc:Choice>
              <mc:Fallback>
                <p:oleObj name="Equation" r:id="rId17" imgW="190440" imgH="3171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3489325"/>
                        <a:ext cx="4540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7" name="Arc 39"/>
          <p:cNvSpPr>
            <a:spLocks/>
          </p:cNvSpPr>
          <p:nvPr/>
        </p:nvSpPr>
        <p:spPr bwMode="auto">
          <a:xfrm>
            <a:off x="6519863" y="3074988"/>
            <a:ext cx="1933575" cy="1628775"/>
          </a:xfrm>
          <a:custGeom>
            <a:avLst/>
            <a:gdLst>
              <a:gd name="T0" fmla="*/ 2147483647 w 21027"/>
              <a:gd name="T1" fmla="*/ 2147483647 h 21162"/>
              <a:gd name="T2" fmla="*/ 0 w 21027"/>
              <a:gd name="T3" fmla="*/ 2147483647 h 21162"/>
              <a:gd name="T4" fmla="*/ 2147483647 w 21027"/>
              <a:gd name="T5" fmla="*/ 0 h 21162"/>
              <a:gd name="T6" fmla="*/ 0 60000 65536"/>
              <a:gd name="T7" fmla="*/ 0 60000 65536"/>
              <a:gd name="T8" fmla="*/ 0 60000 65536"/>
              <a:gd name="T9" fmla="*/ 0 w 21027"/>
              <a:gd name="T10" fmla="*/ 0 h 21162"/>
              <a:gd name="T11" fmla="*/ 21027 w 21027"/>
              <a:gd name="T12" fmla="*/ 21162 h 211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21162" fill="none" extrusionOk="0">
                <a:moveTo>
                  <a:pt x="16698" y="21161"/>
                </a:moveTo>
                <a:cubicBezTo>
                  <a:pt x="8446" y="19473"/>
                  <a:pt x="1928" y="13143"/>
                  <a:pt x="0" y="4943"/>
                </a:cubicBezTo>
              </a:path>
              <a:path w="21027" h="21162" stroke="0" extrusionOk="0">
                <a:moveTo>
                  <a:pt x="16698" y="21161"/>
                </a:moveTo>
                <a:cubicBezTo>
                  <a:pt x="8446" y="19473"/>
                  <a:pt x="1928" y="13143"/>
                  <a:pt x="0" y="4943"/>
                </a:cubicBezTo>
                <a:lnTo>
                  <a:pt x="21027" y="0"/>
                </a:lnTo>
                <a:close/>
              </a:path>
            </a:pathLst>
          </a:cu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88" name="Text Box 40"/>
          <p:cNvSpPr txBox="1">
            <a:spLocks noChangeArrowheads="1"/>
          </p:cNvSpPr>
          <p:nvPr/>
        </p:nvSpPr>
        <p:spPr bwMode="auto">
          <a:xfrm>
            <a:off x="5954713" y="2393950"/>
            <a:ext cx="31892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球对称电场！</a:t>
            </a:r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723900" y="1935163"/>
            <a:ext cx="6238875" cy="989012"/>
            <a:chOff x="456" y="1219"/>
            <a:chExt cx="3930" cy="623"/>
          </a:xfrm>
        </p:grpSpPr>
        <p:sp>
          <p:nvSpPr>
            <p:cNvPr id="8223" name="Text Box 42"/>
            <p:cNvSpPr txBox="1">
              <a:spLocks noChangeArrowheads="1"/>
            </p:cNvSpPr>
            <p:nvPr/>
          </p:nvSpPr>
          <p:spPr bwMode="auto">
            <a:xfrm>
              <a:off x="456" y="1219"/>
              <a:ext cx="3930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2</a:t>
              </a:r>
              <a:r>
                <a:rPr lang="en-US" altLang="zh-CN" sz="2800" b="1">
                  <a:cs typeface="Times New Roman" pitchFamily="18" charset="0"/>
                </a:rPr>
                <a:t>º </a:t>
              </a:r>
              <a:r>
                <a:rPr lang="en-US" altLang="zh-CN" sz="2800" b="1"/>
                <a:t> </a:t>
              </a:r>
              <a:r>
                <a:rPr lang="en-US" altLang="zh-CN" sz="2800" b="1" i="1"/>
                <a:t>q </a:t>
              </a:r>
              <a:r>
                <a:rPr lang="zh-CN" altLang="en-US" sz="2800" b="1"/>
                <a:t>一定时，    的大小只与</a:t>
              </a:r>
              <a:r>
                <a:rPr lang="en-US" altLang="zh-CN" sz="2800" b="1" i="1"/>
                <a:t>r </a:t>
              </a:r>
              <a:r>
                <a:rPr lang="zh-CN" altLang="en-US" sz="2800" b="1"/>
                <a:t>有关</a:t>
              </a:r>
              <a:r>
                <a:rPr lang="en-US" altLang="zh-CN" sz="2800" b="1"/>
                <a:t>;</a:t>
              </a:r>
            </a:p>
            <a:p>
              <a:pPr eaLnBrk="1" hangingPunct="1">
                <a:lnSpc>
                  <a:spcPct val="110000"/>
                </a:lnSpc>
              </a:pPr>
              <a:r>
                <a:rPr lang="en-US" altLang="zh-CN" sz="2800" b="1"/>
                <a:t>     </a:t>
              </a:r>
              <a:r>
                <a:rPr lang="zh-CN" altLang="en-US" sz="2800" b="1"/>
                <a:t>在相同 </a:t>
              </a:r>
              <a:r>
                <a:rPr lang="en-US" altLang="zh-CN" sz="2800" b="1" i="1"/>
                <a:t>r </a:t>
              </a:r>
              <a:r>
                <a:rPr lang="zh-CN" altLang="en-US" sz="2800" b="1"/>
                <a:t>的球面上     大小相等</a:t>
              </a:r>
            </a:p>
          </p:txBody>
        </p:sp>
        <p:graphicFrame>
          <p:nvGraphicFramePr>
            <p:cNvPr id="8201" name="Object 43"/>
            <p:cNvGraphicFramePr>
              <a:graphicFrameLocks noChangeAspect="1"/>
            </p:cNvGraphicFramePr>
            <p:nvPr/>
          </p:nvGraphicFramePr>
          <p:xfrm>
            <a:off x="1875" y="1232"/>
            <a:ext cx="210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2" name="Equation" r:id="rId19" imgW="317160" imgH="393480" progId="Equation.DSMT4">
                    <p:embed/>
                  </p:oleObj>
                </mc:Choice>
                <mc:Fallback>
                  <p:oleObj name="Equation" r:id="rId19" imgW="317160" imgH="39348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" y="1232"/>
                          <a:ext cx="210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2" name="Object 44"/>
            <p:cNvGraphicFramePr>
              <a:graphicFrameLocks noChangeAspect="1"/>
            </p:cNvGraphicFramePr>
            <p:nvPr/>
          </p:nvGraphicFramePr>
          <p:xfrm>
            <a:off x="2605" y="1518"/>
            <a:ext cx="210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3" name="Equation" r:id="rId21" imgW="317160" imgH="393480" progId="Equation.DSMT4">
                    <p:embed/>
                  </p:oleObj>
                </mc:Choice>
                <mc:Fallback>
                  <p:oleObj name="Equation" r:id="rId21" imgW="317160" imgH="39348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5" y="1518"/>
                          <a:ext cx="210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755650" y="4149725"/>
            <a:ext cx="6264275" cy="1373188"/>
            <a:chOff x="476" y="2614"/>
            <a:chExt cx="3946" cy="865"/>
          </a:xfrm>
        </p:grpSpPr>
        <p:sp>
          <p:nvSpPr>
            <p:cNvPr id="8222" name="Text Box 46"/>
            <p:cNvSpPr txBox="1">
              <a:spLocks noChangeArrowheads="1"/>
            </p:cNvSpPr>
            <p:nvPr/>
          </p:nvSpPr>
          <p:spPr bwMode="auto">
            <a:xfrm>
              <a:off x="476" y="2614"/>
              <a:ext cx="394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4</a:t>
              </a:r>
              <a:r>
                <a:rPr lang="en-US" altLang="zh-CN" sz="2800" b="1">
                  <a:cs typeface="Times New Roman" pitchFamily="18" charset="0"/>
                </a:rPr>
                <a:t>º  </a:t>
              </a:r>
              <a:r>
                <a:rPr lang="zh-CN" altLang="en-US" sz="2800" b="1"/>
                <a:t>电场中每一点都对应有一个</a:t>
              </a:r>
            </a:p>
            <a:p>
              <a:pPr eaLnBrk="1" hangingPunct="1"/>
              <a:r>
                <a:rPr lang="zh-CN" altLang="en-US" sz="2800" b="1"/>
                <a:t>     矢量     ，这些矢量的总体构</a:t>
              </a:r>
            </a:p>
            <a:p>
              <a:pPr eaLnBrk="1" hangingPunct="1"/>
              <a:r>
                <a:rPr lang="zh-CN" altLang="en-US" sz="2800" b="1"/>
                <a:t>     成一个矢量场。</a:t>
              </a:r>
            </a:p>
          </p:txBody>
        </p:sp>
        <p:graphicFrame>
          <p:nvGraphicFramePr>
            <p:cNvPr id="8200" name="Object 47"/>
            <p:cNvGraphicFramePr>
              <a:graphicFrameLocks noChangeAspect="1"/>
            </p:cNvGraphicFramePr>
            <p:nvPr/>
          </p:nvGraphicFramePr>
          <p:xfrm>
            <a:off x="1305" y="2898"/>
            <a:ext cx="210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4" name="Equation" r:id="rId22" imgW="317160" imgH="393480" progId="Equation.DSMT4">
                    <p:embed/>
                  </p:oleObj>
                </mc:Choice>
                <mc:Fallback>
                  <p:oleObj name="Equation" r:id="rId22" imgW="317160" imgH="39348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5" y="2898"/>
                          <a:ext cx="210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97" name="Object 49"/>
          <p:cNvGraphicFramePr>
            <a:graphicFrameLocks noChangeAspect="1"/>
          </p:cNvGraphicFramePr>
          <p:nvPr/>
        </p:nvGraphicFramePr>
        <p:xfrm>
          <a:off x="3959225" y="3536950"/>
          <a:ext cx="10175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5" name="Equation" r:id="rId23" imgW="1091880" imgH="380880" progId="Equation.DSMT4">
                  <p:embed/>
                </p:oleObj>
              </mc:Choice>
              <mc:Fallback>
                <p:oleObj name="Equation" r:id="rId23" imgW="1091880" imgH="3808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3536950"/>
                        <a:ext cx="101758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1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27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27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6" grpId="0" animBg="1"/>
      <p:bldP spid="27668" grpId="0" autoUpdateAnimBg="0"/>
      <p:bldP spid="27671" grpId="0" animBg="1"/>
      <p:bldP spid="27672" grpId="0" animBg="1"/>
      <p:bldP spid="27673" grpId="0" animBg="1"/>
      <p:bldP spid="27674" grpId="0" autoUpdateAnimBg="0"/>
      <p:bldP spid="27675" grpId="0" autoUpdateAnimBg="0"/>
      <p:bldP spid="27676" grpId="0" animBg="1"/>
      <p:bldP spid="27677" grpId="0" autoUpdateAnimBg="0"/>
      <p:bldP spid="27684" grpId="0" animBg="1"/>
      <p:bldP spid="27687" grpId="0" animBg="1"/>
      <p:bldP spid="2768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137400" y="3141663"/>
            <a:ext cx="360363" cy="576262"/>
            <a:chOff x="4921" y="2251"/>
            <a:chExt cx="253" cy="363"/>
          </a:xfrm>
        </p:grpSpPr>
        <p:sp>
          <p:nvSpPr>
            <p:cNvPr id="9280" name="Oval 3"/>
            <p:cNvSpPr>
              <a:spLocks noChangeArrowheads="1"/>
            </p:cNvSpPr>
            <p:nvPr/>
          </p:nvSpPr>
          <p:spPr bwMode="auto">
            <a:xfrm>
              <a:off x="4970" y="2251"/>
              <a:ext cx="87" cy="8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81" name="Text Box 4"/>
            <p:cNvSpPr txBox="1">
              <a:spLocks noChangeArrowheads="1"/>
            </p:cNvSpPr>
            <p:nvPr/>
          </p:nvSpPr>
          <p:spPr bwMode="auto">
            <a:xfrm>
              <a:off x="4921" y="2287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52463" y="395288"/>
            <a:ext cx="81676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2. </a:t>
            </a:r>
            <a:r>
              <a:rPr lang="zh-CN" altLang="en-US" sz="2800" b="1"/>
              <a:t>求点电荷系</a:t>
            </a:r>
            <a:r>
              <a:rPr lang="en-US" altLang="zh-CN" sz="2800" b="1" i="1">
                <a:ea typeface="楷体_GB2312" pitchFamily="49" charset="-122"/>
              </a:rPr>
              <a:t>q</a:t>
            </a:r>
            <a:r>
              <a:rPr lang="en-US" altLang="zh-CN" sz="2800" b="1" baseline="-25000">
                <a:ea typeface="楷体_GB2312" pitchFamily="49" charset="-122"/>
              </a:rPr>
              <a:t>1</a:t>
            </a:r>
            <a:r>
              <a:rPr lang="zh-CN" altLang="en-US" sz="2800" b="1">
                <a:ea typeface="楷体_GB2312" pitchFamily="49" charset="-122"/>
              </a:rPr>
              <a:t>、 </a:t>
            </a:r>
            <a:r>
              <a:rPr lang="en-US" altLang="zh-CN" sz="2800" b="1" i="1">
                <a:ea typeface="楷体_GB2312" pitchFamily="49" charset="-122"/>
              </a:rPr>
              <a:t>q</a:t>
            </a:r>
            <a:r>
              <a:rPr lang="en-US" altLang="zh-CN" sz="2800" b="1" baseline="-25000">
                <a:ea typeface="楷体_GB2312" pitchFamily="49" charset="-122"/>
              </a:rPr>
              <a:t>2</a:t>
            </a:r>
            <a:r>
              <a:rPr lang="en-US" altLang="zh-CN" sz="2800" b="1">
                <a:ea typeface="楷体_GB2312" pitchFamily="49" charset="-122"/>
              </a:rPr>
              <a:t> </a:t>
            </a:r>
            <a:r>
              <a:rPr lang="zh-CN" altLang="en-US" sz="2800" b="1">
                <a:ea typeface="楷体_GB2312" pitchFamily="49" charset="-122"/>
              </a:rPr>
              <a:t>、</a:t>
            </a:r>
            <a:r>
              <a:rPr lang="en-US" altLang="zh-CN" sz="2800" b="1">
                <a:ea typeface="楷体_GB2312" pitchFamily="49" charset="-122"/>
              </a:rPr>
              <a:t>…</a:t>
            </a:r>
            <a:r>
              <a:rPr lang="en-US" altLang="zh-CN" sz="2800" b="1" i="1">
                <a:ea typeface="楷体_GB2312" pitchFamily="49" charset="-122"/>
              </a:rPr>
              <a:t>q</a:t>
            </a:r>
            <a:r>
              <a:rPr lang="en-US" altLang="zh-CN" sz="2800" b="1" baseline="-25000">
                <a:ea typeface="楷体_GB2312" pitchFamily="49" charset="-122"/>
              </a:rPr>
              <a:t>n </a:t>
            </a:r>
            <a:r>
              <a:rPr lang="zh-CN" altLang="en-US" sz="2800" b="1"/>
              <a:t>在空间任一点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处</a:t>
            </a:r>
          </a:p>
          <a:p>
            <a:pPr eaLnBrk="1" hangingPunct="1"/>
            <a:r>
              <a:rPr lang="zh-CN" altLang="en-US" sz="2800" b="1"/>
              <a:t>        的电场强度</a:t>
            </a:r>
            <a:r>
              <a:rPr lang="en-US" altLang="zh-CN" sz="2800" b="1"/>
              <a:t>.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755650" y="1268413"/>
            <a:ext cx="561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r>
              <a:rPr lang="zh-CN" altLang="en-US" sz="2800" b="1"/>
              <a:t>设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点放一点电荷</a:t>
            </a:r>
            <a:r>
              <a:rPr lang="en-US" altLang="zh-CN" sz="2800" b="1" i="1"/>
              <a:t>q</a:t>
            </a:r>
            <a:r>
              <a:rPr lang="en-US" altLang="zh-CN" sz="2800" b="1" baseline="-25000"/>
              <a:t>0</a:t>
            </a:r>
            <a:endParaRPr lang="en-US" altLang="zh-CN" sz="2800" b="1"/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4572000" y="1268413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, </a:t>
            </a:r>
            <a:r>
              <a:rPr lang="zh-CN" altLang="en-US" sz="2800" b="1"/>
              <a:t>由电力叠加原理：</a:t>
            </a:r>
          </a:p>
        </p:txBody>
      </p:sp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3546475" y="1770063"/>
          <a:ext cx="29702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3" imgW="2958840" imgH="431640" progId="Equation.3">
                  <p:embed/>
                </p:oleObj>
              </mc:Choice>
              <mc:Fallback>
                <p:oleObj name="Equation" r:id="rId3" imgW="2958840" imgH="431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75" y="1770063"/>
                        <a:ext cx="29702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919163" y="2205038"/>
            <a:ext cx="3652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zh-CN" sz="2800" b="1"/>
              <a:t>点的</a:t>
            </a:r>
            <a:r>
              <a:rPr lang="zh-CN" altLang="en-US" sz="2800" b="1"/>
              <a:t>电</a:t>
            </a:r>
            <a:r>
              <a:rPr lang="zh-CN" altLang="zh-CN" sz="2800" b="1"/>
              <a:t>场</a:t>
            </a:r>
            <a:endParaRPr lang="zh-CN" altLang="en-US" sz="2800" b="1"/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1141413" y="2682875"/>
          <a:ext cx="1277937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5" name="Equation" r:id="rId5" imgW="1257120" imgH="863280" progId="Equation.DSMT4">
                  <p:embed/>
                </p:oleObj>
              </mc:Choice>
              <mc:Fallback>
                <p:oleObj name="Equation" r:id="rId5" imgW="1257120" imgH="8632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682875"/>
                        <a:ext cx="1277937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1"/>
          <p:cNvGraphicFramePr>
            <a:graphicFrameLocks noChangeAspect="1"/>
          </p:cNvGraphicFramePr>
          <p:nvPr/>
        </p:nvGraphicFramePr>
        <p:xfrm>
          <a:off x="1727200" y="4610100"/>
          <a:ext cx="20510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Equation" r:id="rId7" imgW="2184120" imgH="330120" progId="Equation.DSMT4">
                  <p:embed/>
                </p:oleObj>
              </mc:Choice>
              <mc:Fallback>
                <p:oleObj name="Equation" r:id="rId7" imgW="2184120" imgH="33012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4610100"/>
                        <a:ext cx="20510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4271963" y="4300538"/>
          <a:ext cx="10922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9" imgW="1079280" imgH="914400" progId="Equation.3">
                  <p:embed/>
                </p:oleObj>
              </mc:Choice>
              <mc:Fallback>
                <p:oleObj name="Equation" r:id="rId9" imgW="1079280" imgH="914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4300538"/>
                        <a:ext cx="10922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9" name="Object 13"/>
          <p:cNvGraphicFramePr>
            <a:graphicFrameLocks noChangeAspect="1"/>
          </p:cNvGraphicFramePr>
          <p:nvPr/>
        </p:nvGraphicFramePr>
        <p:xfrm>
          <a:off x="1727200" y="4957763"/>
          <a:ext cx="21653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8" name="Equation" r:id="rId11" imgW="2197080" imgH="914400" progId="Equation.DSMT4">
                  <p:embed/>
                </p:oleObj>
              </mc:Choice>
              <mc:Fallback>
                <p:oleObj name="Equation" r:id="rId11" imgW="2197080" imgH="914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4957763"/>
                        <a:ext cx="216535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669925" y="5957888"/>
            <a:ext cx="4587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即：</a:t>
            </a:r>
            <a:r>
              <a:rPr lang="zh-CN" altLang="en-US" sz="2800" b="1">
                <a:latin typeface="黑体" pitchFamily="2" charset="-122"/>
                <a:ea typeface="黑体" pitchFamily="2" charset="-122"/>
              </a:rPr>
              <a:t>电场中一点的场强</a:t>
            </a:r>
            <a:r>
              <a:rPr lang="zh-CN" altLang="en-US" sz="2800" b="1">
                <a:solidFill>
                  <a:srgbClr val="FF0000"/>
                </a:solidFill>
              </a:rPr>
              <a:t> </a:t>
            </a:r>
            <a:r>
              <a:rPr lang="en-US" altLang="zh-CN" sz="3200" b="1">
                <a:solidFill>
                  <a:srgbClr val="FF0000"/>
                </a:solidFill>
              </a:rPr>
              <a:t>=</a:t>
            </a:r>
            <a:endParaRPr lang="en-US" altLang="zh-CN" sz="2800" b="1"/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4845050" y="583088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各点电荷在该点各自</a:t>
            </a:r>
          </a:p>
          <a:p>
            <a:pPr eaLnBrk="1" hangingPunct="1"/>
            <a:r>
              <a:rPr lang="zh-CN" altLang="en-US" sz="2800" b="1">
                <a:ea typeface="黑体" pitchFamily="2" charset="-122"/>
              </a:rPr>
              <a:t>产生的场强的矢量和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835150" y="1700213"/>
            <a:ext cx="2832100" cy="519112"/>
            <a:chOff x="918" y="1062"/>
            <a:chExt cx="1784" cy="327"/>
          </a:xfrm>
        </p:grpSpPr>
        <p:sp>
          <p:nvSpPr>
            <p:cNvPr id="9278" name="Text Box 17"/>
            <p:cNvSpPr txBox="1">
              <a:spLocks noChangeArrowheads="1"/>
            </p:cNvSpPr>
            <p:nvPr/>
          </p:nvSpPr>
          <p:spPr bwMode="auto">
            <a:xfrm>
              <a:off x="918" y="1062"/>
              <a:ext cx="6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0</a:t>
              </a:r>
              <a:endParaRPr lang="en-US" altLang="zh-CN" b="1" baseline="-25000"/>
            </a:p>
          </p:txBody>
        </p:sp>
        <p:sp>
          <p:nvSpPr>
            <p:cNvPr id="9279" name="Text Box 18"/>
            <p:cNvSpPr txBox="1">
              <a:spLocks noChangeArrowheads="1"/>
            </p:cNvSpPr>
            <p:nvPr/>
          </p:nvSpPr>
          <p:spPr bwMode="auto">
            <a:xfrm>
              <a:off x="1111" y="1062"/>
              <a:ext cx="15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受合力</a:t>
              </a:r>
            </a:p>
          </p:txBody>
        </p:sp>
      </p:grp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533400" y="5876925"/>
            <a:ext cx="8001000" cy="863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716" name="AutoShape 20"/>
          <p:cNvSpPr>
            <a:spLocks noChangeArrowheads="1"/>
          </p:cNvSpPr>
          <p:nvPr/>
        </p:nvSpPr>
        <p:spPr bwMode="auto">
          <a:xfrm>
            <a:off x="5292725" y="4806950"/>
            <a:ext cx="3352800" cy="714375"/>
          </a:xfrm>
          <a:prstGeom prst="wedgeEllipseCallout">
            <a:avLst>
              <a:gd name="adj1" fmla="val -60931"/>
              <a:gd name="adj2" fmla="val 99894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zh-CN" altLang="zh-CN" sz="2800" b="1">
              <a:solidFill>
                <a:srgbClr val="FF0000"/>
              </a:solidFill>
            </a:endParaRPr>
          </a:p>
        </p:txBody>
      </p:sp>
      <p:graphicFrame>
        <p:nvGraphicFramePr>
          <p:cNvPr id="29717" name="Object 21"/>
          <p:cNvGraphicFramePr>
            <a:graphicFrameLocks noChangeAspect="1"/>
          </p:cNvGraphicFramePr>
          <p:nvPr/>
        </p:nvGraphicFramePr>
        <p:xfrm>
          <a:off x="2406650" y="2630488"/>
          <a:ext cx="26241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" name="Equation" r:id="rId13" imgW="2527200" imgH="952200" progId="Equation.DSMT4">
                  <p:embed/>
                </p:oleObj>
              </mc:Choice>
              <mc:Fallback>
                <p:oleObj name="Equation" r:id="rId13" imgW="2527200" imgH="952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2630488"/>
                        <a:ext cx="262413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159375" y="2470150"/>
            <a:ext cx="1828800" cy="2074863"/>
            <a:chOff x="2874" y="2448"/>
            <a:chExt cx="1302" cy="1398"/>
          </a:xfrm>
        </p:grpSpPr>
        <p:sp>
          <p:nvSpPr>
            <p:cNvPr id="9273" name="Oval 24"/>
            <p:cNvSpPr>
              <a:spLocks noChangeArrowheads="1"/>
            </p:cNvSpPr>
            <p:nvPr/>
          </p:nvSpPr>
          <p:spPr bwMode="auto">
            <a:xfrm>
              <a:off x="3120" y="2736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4" name="Oval 25"/>
            <p:cNvSpPr>
              <a:spLocks noChangeArrowheads="1"/>
            </p:cNvSpPr>
            <p:nvPr/>
          </p:nvSpPr>
          <p:spPr bwMode="auto">
            <a:xfrm>
              <a:off x="3072" y="3072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5" name="Oval 26"/>
            <p:cNvSpPr>
              <a:spLocks noChangeArrowheads="1"/>
            </p:cNvSpPr>
            <p:nvPr/>
          </p:nvSpPr>
          <p:spPr bwMode="auto">
            <a:xfrm>
              <a:off x="4080" y="3552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6" name="Oval 27"/>
            <p:cNvSpPr>
              <a:spLocks noChangeArrowheads="1"/>
            </p:cNvSpPr>
            <p:nvPr/>
          </p:nvSpPr>
          <p:spPr bwMode="auto">
            <a:xfrm>
              <a:off x="3360" y="336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7" name="Oval 28"/>
            <p:cNvSpPr>
              <a:spLocks noChangeArrowheads="1"/>
            </p:cNvSpPr>
            <p:nvPr/>
          </p:nvSpPr>
          <p:spPr bwMode="auto">
            <a:xfrm>
              <a:off x="3648" y="3504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30" name="Object 29"/>
            <p:cNvGraphicFramePr>
              <a:graphicFrameLocks noChangeAspect="1"/>
            </p:cNvGraphicFramePr>
            <p:nvPr/>
          </p:nvGraphicFramePr>
          <p:xfrm>
            <a:off x="2928" y="2448"/>
            <a:ext cx="17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0" name="Equation" r:id="rId15" imgW="330120" imgH="457200" progId="Equation.3">
                    <p:embed/>
                  </p:oleObj>
                </mc:Choice>
                <mc:Fallback>
                  <p:oleObj name="Equation" r:id="rId15" imgW="330120" imgH="4572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448"/>
                          <a:ext cx="17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1" name="Object 30"/>
            <p:cNvGraphicFramePr>
              <a:graphicFrameLocks noChangeAspect="1"/>
            </p:cNvGraphicFramePr>
            <p:nvPr/>
          </p:nvGraphicFramePr>
          <p:xfrm>
            <a:off x="2874" y="3024"/>
            <a:ext cx="18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1" name="Equation" r:id="rId17" imgW="355320" imgH="457200" progId="Equation.3">
                    <p:embed/>
                  </p:oleObj>
                </mc:Choice>
                <mc:Fallback>
                  <p:oleObj name="Equation" r:id="rId17" imgW="355320" imgH="4572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" y="3024"/>
                          <a:ext cx="18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2" name="Object 31"/>
            <p:cNvGraphicFramePr>
              <a:graphicFrameLocks noChangeAspect="1"/>
            </p:cNvGraphicFramePr>
            <p:nvPr/>
          </p:nvGraphicFramePr>
          <p:xfrm>
            <a:off x="3167" y="3257"/>
            <a:ext cx="175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2" name="公式" r:id="rId19" imgW="330120" imgH="482400" progId="Equation.3">
                    <p:embed/>
                  </p:oleObj>
                </mc:Choice>
                <mc:Fallback>
                  <p:oleObj name="公式" r:id="rId19" imgW="330120" imgH="4824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7" y="3257"/>
                          <a:ext cx="175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3" name="Object 32"/>
            <p:cNvGraphicFramePr>
              <a:graphicFrameLocks noChangeAspect="1"/>
            </p:cNvGraphicFramePr>
            <p:nvPr/>
          </p:nvGraphicFramePr>
          <p:xfrm>
            <a:off x="3447" y="3437"/>
            <a:ext cx="19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3" name="公式" r:id="rId21" imgW="368280" imgH="533160" progId="Equation.3">
                    <p:embed/>
                  </p:oleObj>
                </mc:Choice>
                <mc:Fallback>
                  <p:oleObj name="公式" r:id="rId21" imgW="368280" imgH="53316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7" y="3437"/>
                          <a:ext cx="19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4" name="Object 33"/>
            <p:cNvGraphicFramePr>
              <a:graphicFrameLocks noChangeAspect="1"/>
            </p:cNvGraphicFramePr>
            <p:nvPr/>
          </p:nvGraphicFramePr>
          <p:xfrm>
            <a:off x="3933" y="3594"/>
            <a:ext cx="200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4" name="公式" r:id="rId23" imgW="380880" imgH="482400" progId="Equation.3">
                    <p:embed/>
                  </p:oleObj>
                </mc:Choice>
                <mc:Fallback>
                  <p:oleObj name="公式" r:id="rId23" imgW="380880" imgH="4824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3594"/>
                          <a:ext cx="200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5480050" y="1944688"/>
            <a:ext cx="2667000" cy="2136775"/>
            <a:chOff x="912" y="480"/>
            <a:chExt cx="1859" cy="1440"/>
          </a:xfrm>
        </p:grpSpPr>
        <p:sp>
          <p:nvSpPr>
            <p:cNvPr id="9256" name="Line 35"/>
            <p:cNvSpPr>
              <a:spLocks noChangeShapeType="1"/>
            </p:cNvSpPr>
            <p:nvPr/>
          </p:nvSpPr>
          <p:spPr bwMode="auto">
            <a:xfrm>
              <a:off x="1008" y="1152"/>
              <a:ext cx="115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7" name="Line 36"/>
            <p:cNvSpPr>
              <a:spLocks noChangeShapeType="1"/>
            </p:cNvSpPr>
            <p:nvPr/>
          </p:nvSpPr>
          <p:spPr bwMode="auto">
            <a:xfrm flipV="1">
              <a:off x="912" y="1344"/>
              <a:ext cx="12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8" name="Line 37"/>
            <p:cNvSpPr>
              <a:spLocks noChangeShapeType="1"/>
            </p:cNvSpPr>
            <p:nvPr/>
          </p:nvSpPr>
          <p:spPr bwMode="auto">
            <a:xfrm flipV="1">
              <a:off x="1248" y="1296"/>
              <a:ext cx="100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9" name="Line 38"/>
            <p:cNvSpPr>
              <a:spLocks noChangeShapeType="1"/>
            </p:cNvSpPr>
            <p:nvPr/>
          </p:nvSpPr>
          <p:spPr bwMode="auto">
            <a:xfrm flipV="1">
              <a:off x="1488" y="1056"/>
              <a:ext cx="100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Line 39"/>
            <p:cNvSpPr>
              <a:spLocks noChangeShapeType="1"/>
            </p:cNvSpPr>
            <p:nvPr/>
          </p:nvSpPr>
          <p:spPr bwMode="auto">
            <a:xfrm flipV="1">
              <a:off x="1920" y="1344"/>
              <a:ext cx="24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1" name="Line 40"/>
            <p:cNvSpPr>
              <a:spLocks noChangeShapeType="1"/>
            </p:cNvSpPr>
            <p:nvPr/>
          </p:nvSpPr>
          <p:spPr bwMode="auto">
            <a:xfrm flipV="1">
              <a:off x="2160" y="768"/>
              <a:ext cx="192" cy="57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2" name="Line 41"/>
            <p:cNvSpPr>
              <a:spLocks noChangeShapeType="1"/>
            </p:cNvSpPr>
            <p:nvPr/>
          </p:nvSpPr>
          <p:spPr bwMode="auto">
            <a:xfrm flipV="1">
              <a:off x="2160" y="1008"/>
              <a:ext cx="384" cy="33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3" name="Line 42"/>
            <p:cNvSpPr>
              <a:spLocks noChangeShapeType="1"/>
            </p:cNvSpPr>
            <p:nvPr/>
          </p:nvSpPr>
          <p:spPr bwMode="auto">
            <a:xfrm flipV="1">
              <a:off x="2160" y="1152"/>
              <a:ext cx="336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4" name="Line 43"/>
            <p:cNvSpPr>
              <a:spLocks noChangeShapeType="1"/>
            </p:cNvSpPr>
            <p:nvPr/>
          </p:nvSpPr>
          <p:spPr bwMode="auto">
            <a:xfrm flipV="1">
              <a:off x="2160" y="1296"/>
              <a:ext cx="288" cy="4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5" name="Line 44"/>
            <p:cNvSpPr>
              <a:spLocks noChangeShapeType="1"/>
            </p:cNvSpPr>
            <p:nvPr/>
          </p:nvSpPr>
          <p:spPr bwMode="auto">
            <a:xfrm>
              <a:off x="2160" y="1344"/>
              <a:ext cx="336" cy="9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6" name="Oval 45"/>
            <p:cNvSpPr>
              <a:spLocks noChangeArrowheads="1"/>
            </p:cNvSpPr>
            <p:nvPr/>
          </p:nvSpPr>
          <p:spPr bwMode="auto">
            <a:xfrm>
              <a:off x="2112" y="129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7" name="Rectangle 46"/>
            <p:cNvSpPr>
              <a:spLocks noChangeArrowheads="1"/>
            </p:cNvSpPr>
            <p:nvPr/>
          </p:nvSpPr>
          <p:spPr bwMode="auto">
            <a:xfrm>
              <a:off x="2701" y="1460"/>
              <a:ext cx="7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chemeClr val="accent2"/>
                  </a:solidFill>
                </a:rPr>
                <a:t>1</a:t>
              </a:r>
              <a:endParaRPr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9268" name="Rectangle 47"/>
            <p:cNvSpPr>
              <a:spLocks noChangeArrowheads="1"/>
            </p:cNvSpPr>
            <p:nvPr/>
          </p:nvSpPr>
          <p:spPr bwMode="auto">
            <a:xfrm>
              <a:off x="2544" y="1353"/>
              <a:ext cx="14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500" b="1" i="1">
                  <a:solidFill>
                    <a:schemeClr val="accent2"/>
                  </a:solidFill>
                </a:rPr>
                <a:t>E</a:t>
              </a:r>
              <a:endParaRPr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9269" name="Rectangle 48"/>
            <p:cNvSpPr>
              <a:spLocks noChangeArrowheads="1"/>
            </p:cNvSpPr>
            <p:nvPr/>
          </p:nvSpPr>
          <p:spPr bwMode="auto">
            <a:xfrm>
              <a:off x="2561" y="1151"/>
              <a:ext cx="105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900" b="1">
                  <a:solidFill>
                    <a:schemeClr val="accent2"/>
                  </a:solidFill>
                  <a:latin typeface="MT Extra" pitchFamily="18" charset="2"/>
                </a:rPr>
                <a:t>r</a:t>
              </a:r>
              <a:endParaRPr lang="en-US" altLang="zh-CN" sz="3200" b="1">
                <a:solidFill>
                  <a:schemeClr val="accent2"/>
                </a:solidFill>
              </a:endParaRPr>
            </a:p>
          </p:txBody>
        </p:sp>
        <p:sp>
          <p:nvSpPr>
            <p:cNvPr id="9270" name="Rectangle 49"/>
            <p:cNvSpPr>
              <a:spLocks noChangeArrowheads="1"/>
            </p:cNvSpPr>
            <p:nvPr/>
          </p:nvSpPr>
          <p:spPr bwMode="auto">
            <a:xfrm>
              <a:off x="2204" y="788"/>
              <a:ext cx="7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 i="1">
                  <a:solidFill>
                    <a:schemeClr val="accent2"/>
                  </a:solidFill>
                </a:rPr>
                <a:t>n</a:t>
              </a:r>
              <a:endParaRPr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9271" name="Rectangle 50"/>
            <p:cNvSpPr>
              <a:spLocks noChangeArrowheads="1"/>
            </p:cNvSpPr>
            <p:nvPr/>
          </p:nvSpPr>
          <p:spPr bwMode="auto">
            <a:xfrm>
              <a:off x="2065" y="681"/>
              <a:ext cx="147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500" b="1" i="1">
                  <a:solidFill>
                    <a:schemeClr val="accent2"/>
                  </a:solidFill>
                </a:rPr>
                <a:t>E</a:t>
              </a:r>
              <a:endParaRPr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9272" name="Rectangle 51"/>
            <p:cNvSpPr>
              <a:spLocks noChangeArrowheads="1"/>
            </p:cNvSpPr>
            <p:nvPr/>
          </p:nvSpPr>
          <p:spPr bwMode="auto">
            <a:xfrm>
              <a:off x="2097" y="480"/>
              <a:ext cx="105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900" b="1">
                  <a:solidFill>
                    <a:schemeClr val="accent2"/>
                  </a:solidFill>
                  <a:latin typeface="MT Extra" pitchFamily="18" charset="2"/>
                </a:rPr>
                <a:t>r</a:t>
              </a:r>
              <a:endParaRPr lang="en-US" altLang="zh-CN" sz="32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7292975" y="2676525"/>
            <a:ext cx="1635125" cy="627063"/>
            <a:chOff x="4416" y="2592"/>
            <a:chExt cx="1140" cy="423"/>
          </a:xfrm>
        </p:grpSpPr>
        <p:sp>
          <p:nvSpPr>
            <p:cNvPr id="9255" name="Line 53"/>
            <p:cNvSpPr>
              <a:spLocks noChangeShapeType="1"/>
            </p:cNvSpPr>
            <p:nvPr/>
          </p:nvSpPr>
          <p:spPr bwMode="auto">
            <a:xfrm flipV="1">
              <a:off x="4416" y="2592"/>
              <a:ext cx="1104" cy="38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29" name="Object 54"/>
            <p:cNvGraphicFramePr>
              <a:graphicFrameLocks noChangeAspect="1"/>
            </p:cNvGraphicFramePr>
            <p:nvPr/>
          </p:nvGraphicFramePr>
          <p:xfrm>
            <a:off x="5220" y="2696"/>
            <a:ext cx="33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5" name="公式" r:id="rId25" imgW="533160" imgH="507960" progId="Equation.3">
                    <p:embed/>
                  </p:oleObj>
                </mc:Choice>
                <mc:Fallback>
                  <p:oleObj name="公式" r:id="rId25" imgW="533160" imgH="50796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" y="2696"/>
                          <a:ext cx="33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51" name="Object 55"/>
          <p:cNvGraphicFramePr>
            <a:graphicFrameLocks noChangeAspect="1"/>
          </p:cNvGraphicFramePr>
          <p:nvPr/>
        </p:nvGraphicFramePr>
        <p:xfrm>
          <a:off x="1735138" y="3494088"/>
          <a:ext cx="29876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6" name="Equation" r:id="rId27" imgW="2641320" imgH="952200" progId="Equation.DSMT4">
                  <p:embed/>
                </p:oleObj>
              </mc:Choice>
              <mc:Fallback>
                <p:oleObj name="Equation" r:id="rId27" imgW="2641320" imgH="9522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494088"/>
                        <a:ext cx="29876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6975475" y="2757488"/>
            <a:ext cx="369888" cy="528637"/>
            <a:chOff x="4174" y="1004"/>
            <a:chExt cx="233" cy="333"/>
          </a:xfrm>
        </p:grpSpPr>
        <p:graphicFrame>
          <p:nvGraphicFramePr>
            <p:cNvPr id="9228" name="Object 57"/>
            <p:cNvGraphicFramePr>
              <a:graphicFrameLocks noChangeAspect="1"/>
            </p:cNvGraphicFramePr>
            <p:nvPr/>
          </p:nvGraphicFramePr>
          <p:xfrm>
            <a:off x="4174" y="1004"/>
            <a:ext cx="20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7" name="Equation" r:id="rId29" imgW="330120" imgH="431640" progId="Equation.DSMT4">
                    <p:embed/>
                  </p:oleObj>
                </mc:Choice>
                <mc:Fallback>
                  <p:oleObj name="Equation" r:id="rId29" imgW="330120" imgH="43164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4" y="1004"/>
                          <a:ext cx="202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4" name="Oval 58"/>
            <p:cNvSpPr>
              <a:spLocks noChangeArrowheads="1"/>
            </p:cNvSpPr>
            <p:nvPr/>
          </p:nvSpPr>
          <p:spPr bwMode="auto">
            <a:xfrm>
              <a:off x="4320" y="1248"/>
              <a:ext cx="87" cy="89"/>
            </a:xfrm>
            <a:prstGeom prst="ellipse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475E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755" name="Text Box 59"/>
          <p:cNvSpPr txBox="1">
            <a:spLocks noChangeArrowheads="1"/>
          </p:cNvSpPr>
          <p:nvPr/>
        </p:nvSpPr>
        <p:spPr bwMode="auto">
          <a:xfrm>
            <a:off x="5724525" y="4868863"/>
            <a:ext cx="3419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场强叠加原理</a:t>
            </a:r>
          </a:p>
        </p:txBody>
      </p:sp>
      <p:graphicFrame>
        <p:nvGraphicFramePr>
          <p:cNvPr id="29756" name="Object 60"/>
          <p:cNvGraphicFramePr>
            <a:graphicFrameLocks noChangeAspect="1"/>
          </p:cNvGraphicFramePr>
          <p:nvPr/>
        </p:nvGraphicFramePr>
        <p:xfrm>
          <a:off x="1943100" y="4478338"/>
          <a:ext cx="3698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8" name="Equation" r:id="rId31" imgW="393480" imgH="495000" progId="Equation.DSMT4">
                  <p:embed/>
                </p:oleObj>
              </mc:Choice>
              <mc:Fallback>
                <p:oleObj name="Equation" r:id="rId31" imgW="393480" imgH="4950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4478338"/>
                        <a:ext cx="3698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57" name="Object 61"/>
          <p:cNvGraphicFramePr>
            <a:graphicFrameLocks noChangeAspect="1"/>
          </p:cNvGraphicFramePr>
          <p:nvPr/>
        </p:nvGraphicFramePr>
        <p:xfrm>
          <a:off x="2592388" y="4478338"/>
          <a:ext cx="3937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9" name="Equation" r:id="rId33" imgW="419040" imgH="495000" progId="Equation.DSMT4">
                  <p:embed/>
                </p:oleObj>
              </mc:Choice>
              <mc:Fallback>
                <p:oleObj name="Equation" r:id="rId33" imgW="419040" imgH="4950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4478338"/>
                        <a:ext cx="3937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58" name="Object 62"/>
          <p:cNvGraphicFramePr>
            <a:graphicFrameLocks noChangeAspect="1"/>
          </p:cNvGraphicFramePr>
          <p:nvPr/>
        </p:nvGraphicFramePr>
        <p:xfrm>
          <a:off x="3816350" y="4473575"/>
          <a:ext cx="40481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0" name="Equation" r:id="rId35" imgW="431640" imgH="495000" progId="Equation.DSMT4">
                  <p:embed/>
                </p:oleObj>
              </mc:Choice>
              <mc:Fallback>
                <p:oleObj name="Equation" r:id="rId35" imgW="431640" imgH="4950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4473575"/>
                        <a:ext cx="40481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59" name="AutoShape 63"/>
          <p:cNvSpPr>
            <a:spLocks noChangeArrowheads="1"/>
          </p:cNvSpPr>
          <p:nvPr/>
        </p:nvSpPr>
        <p:spPr bwMode="auto">
          <a:xfrm rot="-466293">
            <a:off x="2014538" y="3500438"/>
            <a:ext cx="541337" cy="936625"/>
          </a:xfrm>
          <a:prstGeom prst="wedgeEllipseCallout">
            <a:avLst>
              <a:gd name="adj1" fmla="val -35338"/>
              <a:gd name="adj2" fmla="val 67625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9760" name="AutoShape 64"/>
          <p:cNvSpPr>
            <a:spLocks noChangeArrowheads="1"/>
          </p:cNvSpPr>
          <p:nvPr/>
        </p:nvSpPr>
        <p:spPr bwMode="auto">
          <a:xfrm>
            <a:off x="2879725" y="3500438"/>
            <a:ext cx="541338" cy="936625"/>
          </a:xfrm>
          <a:prstGeom prst="wedgeEllipseCallout">
            <a:avLst>
              <a:gd name="adj1" fmla="val -46167"/>
              <a:gd name="adj2" fmla="val 60421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9761" name="AutoShape 65"/>
          <p:cNvSpPr>
            <a:spLocks noChangeArrowheads="1"/>
          </p:cNvSpPr>
          <p:nvPr/>
        </p:nvSpPr>
        <p:spPr bwMode="auto">
          <a:xfrm>
            <a:off x="4103688" y="3536950"/>
            <a:ext cx="541337" cy="936625"/>
          </a:xfrm>
          <a:prstGeom prst="wedgeEllipseCallout">
            <a:avLst>
              <a:gd name="adj1" fmla="val -46167"/>
              <a:gd name="adj2" fmla="val 60421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9253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5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2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2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2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2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0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withGroup">
                            <p:stCondLst>
                              <p:cond delay="1325"/>
                            </p:stCondLst>
                            <p:childTnLst>
                              <p:par>
                                <p:cTn id="1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4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9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9702" grpId="0"/>
      <p:bldP spid="29703" grpId="0" autoUpdateAnimBg="0"/>
      <p:bldP spid="29705" grpId="0" autoUpdateAnimBg="0"/>
      <p:bldP spid="29710" grpId="0" autoUpdateAnimBg="0"/>
      <p:bldP spid="29711" grpId="0" autoUpdateAnimBg="0"/>
      <p:bldP spid="29715" grpId="0" animBg="1"/>
      <p:bldP spid="29716" grpId="0" animBg="1" autoUpdateAnimBg="0"/>
      <p:bldP spid="29755" grpId="0"/>
      <p:bldP spid="29759" grpId="0" animBg="1"/>
      <p:bldP spid="29760" grpId="0" animBg="1"/>
      <p:bldP spid="297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611188" y="388938"/>
            <a:ext cx="8274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3.</a:t>
            </a:r>
            <a:r>
              <a:rPr lang="en-US" altLang="zh-CN" sz="2800" b="1"/>
              <a:t> </a:t>
            </a:r>
            <a:r>
              <a:rPr lang="zh-CN" altLang="en-US" sz="2800" b="1"/>
              <a:t>求电偶极子中垂线上任一点的电场强度。</a:t>
            </a:r>
          </a:p>
        </p:txBody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827088" y="1196975"/>
            <a:ext cx="712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itchFamily="2" charset="-122"/>
              </a:rPr>
              <a:t>      </a:t>
            </a:r>
            <a:r>
              <a:rPr lang="zh-CN" altLang="en-US" b="1">
                <a:ea typeface="黑体" pitchFamily="2" charset="-122"/>
              </a:rPr>
              <a:t>相隔一定距离的等量异号点电荷结构</a:t>
            </a:r>
          </a:p>
        </p:txBody>
      </p:sp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1512888" y="1736725"/>
            <a:ext cx="547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: </a:t>
            </a:r>
            <a:r>
              <a:rPr lang="zh-CN" altLang="en-US" b="1">
                <a:ea typeface="黑体" pitchFamily="2" charset="-122"/>
              </a:rPr>
              <a:t>从负电荷到正电荷的矢量线段</a:t>
            </a:r>
          </a:p>
        </p:txBody>
      </p:sp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2071688" y="2266950"/>
          <a:ext cx="10477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4" name="公式" r:id="rId3" imgW="1180800" imgH="545760" progId="Equation.3">
                  <p:embed/>
                </p:oleObj>
              </mc:Choice>
              <mc:Fallback>
                <p:oleObj name="公式" r:id="rId3" imgW="1180800" imgH="5457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2266950"/>
                        <a:ext cx="10477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7305675" y="3935413"/>
          <a:ext cx="203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" name="公式" r:id="rId5" imgW="253800" imgH="457200" progId="Equation.3">
                  <p:embed/>
                </p:oleObj>
              </mc:Choice>
              <mc:Fallback>
                <p:oleObj name="公式" r:id="rId5" imgW="253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75" y="3935413"/>
                        <a:ext cx="203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1404938" y="1778000"/>
          <a:ext cx="203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6" name="公式" r:id="rId7" imgW="253800" imgH="457200" progId="Equation.3">
                  <p:embed/>
                </p:oleObj>
              </mc:Choice>
              <mc:Fallback>
                <p:oleObj name="公式" r:id="rId7" imgW="253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1778000"/>
                        <a:ext cx="203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3087688" y="2241550"/>
            <a:ext cx="3392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电偶极矩</a:t>
            </a:r>
          </a:p>
        </p:txBody>
      </p:sp>
      <p:sp>
        <p:nvSpPr>
          <p:cNvPr id="171017" name="Line 9"/>
          <p:cNvSpPr>
            <a:spLocks noChangeShapeType="1"/>
          </p:cNvSpPr>
          <p:nvPr/>
        </p:nvSpPr>
        <p:spPr bwMode="auto">
          <a:xfrm flipV="1">
            <a:off x="7432675" y="1420813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518275" y="3554413"/>
            <a:ext cx="1752600" cy="519112"/>
            <a:chOff x="4512" y="1426"/>
            <a:chExt cx="1104" cy="327"/>
          </a:xfrm>
        </p:grpSpPr>
        <p:grpSp>
          <p:nvGrpSpPr>
            <p:cNvPr id="10290" name="Group 11"/>
            <p:cNvGrpSpPr>
              <a:grpSpLocks/>
            </p:cNvGrpSpPr>
            <p:nvPr/>
          </p:nvGrpSpPr>
          <p:grpSpPr bwMode="auto">
            <a:xfrm>
              <a:off x="4512" y="1426"/>
              <a:ext cx="1104" cy="327"/>
              <a:chOff x="4560" y="1476"/>
              <a:chExt cx="960" cy="279"/>
            </a:xfrm>
          </p:grpSpPr>
          <p:grpSp>
            <p:nvGrpSpPr>
              <p:cNvPr id="10292" name="Group 12"/>
              <p:cNvGrpSpPr>
                <a:grpSpLocks/>
              </p:cNvGrpSpPr>
              <p:nvPr/>
            </p:nvGrpSpPr>
            <p:grpSpPr bwMode="auto">
              <a:xfrm>
                <a:off x="4560" y="1476"/>
                <a:ext cx="144" cy="279"/>
                <a:chOff x="384" y="1620"/>
                <a:chExt cx="144" cy="279"/>
              </a:xfrm>
            </p:grpSpPr>
            <p:sp>
              <p:nvSpPr>
                <p:cNvPr id="10298" name="Oval 13"/>
                <p:cNvSpPr>
                  <a:spLocks noChangeArrowheads="1"/>
                </p:cNvSpPr>
                <p:nvPr/>
              </p:nvSpPr>
              <p:spPr bwMode="auto">
                <a:xfrm>
                  <a:off x="432" y="1776"/>
                  <a:ext cx="96" cy="96"/>
                </a:xfrm>
                <a:prstGeom prst="ellipse">
                  <a:avLst/>
                </a:prstGeom>
                <a:solidFill>
                  <a:srgbClr val="33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9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4" y="1620"/>
                  <a:ext cx="101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 sz="2800" b="1"/>
                </a:p>
              </p:txBody>
            </p:sp>
          </p:grpSp>
          <p:grpSp>
            <p:nvGrpSpPr>
              <p:cNvPr id="10293" name="Group 15"/>
              <p:cNvGrpSpPr>
                <a:grpSpLocks/>
              </p:cNvGrpSpPr>
              <p:nvPr/>
            </p:nvGrpSpPr>
            <p:grpSpPr bwMode="auto">
              <a:xfrm>
                <a:off x="5424" y="1632"/>
                <a:ext cx="96" cy="96"/>
                <a:chOff x="1008" y="1584"/>
                <a:chExt cx="96" cy="96"/>
              </a:xfrm>
            </p:grpSpPr>
            <p:sp>
              <p:nvSpPr>
                <p:cNvPr id="10295" name="Oval 16"/>
                <p:cNvSpPr>
                  <a:spLocks noChangeArrowheads="1"/>
                </p:cNvSpPr>
                <p:nvPr/>
              </p:nvSpPr>
              <p:spPr bwMode="auto">
                <a:xfrm>
                  <a:off x="1008" y="1584"/>
                  <a:ext cx="96" cy="96"/>
                </a:xfrm>
                <a:prstGeom prst="ellipse">
                  <a:avLst/>
                </a:prstGeom>
                <a:solidFill>
                  <a:srgbClr val="FF7C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96" name="Line 17"/>
                <p:cNvSpPr>
                  <a:spLocks noChangeShapeType="1"/>
                </p:cNvSpPr>
                <p:nvPr/>
              </p:nvSpPr>
              <p:spPr bwMode="auto">
                <a:xfrm>
                  <a:off x="1008" y="16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97" name="Line 18"/>
                <p:cNvSpPr>
                  <a:spLocks noChangeShapeType="1"/>
                </p:cNvSpPr>
                <p:nvPr/>
              </p:nvSpPr>
              <p:spPr bwMode="auto">
                <a:xfrm>
                  <a:off x="1056" y="1584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294" name="Line 19"/>
              <p:cNvSpPr>
                <a:spLocks noChangeShapeType="1"/>
              </p:cNvSpPr>
              <p:nvPr/>
            </p:nvSpPr>
            <p:spPr bwMode="auto">
              <a:xfrm>
                <a:off x="4704" y="168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291" name="Line 20"/>
            <p:cNvSpPr>
              <a:spLocks noChangeShapeType="1"/>
            </p:cNvSpPr>
            <p:nvPr/>
          </p:nvSpPr>
          <p:spPr bwMode="auto">
            <a:xfrm>
              <a:off x="4608" y="1680"/>
              <a:ext cx="4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71029" name="Object 21"/>
          <p:cNvGraphicFramePr>
            <a:graphicFrameLocks noChangeAspect="1"/>
          </p:cNvGraphicFramePr>
          <p:nvPr/>
        </p:nvGraphicFramePr>
        <p:xfrm>
          <a:off x="7361238" y="1889125"/>
          <a:ext cx="147637" cy="14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7" name="公式" r:id="rId9" imgW="228600" imgH="228600" progId="Equation.3">
                  <p:embed/>
                </p:oleObj>
              </mc:Choice>
              <mc:Fallback>
                <p:oleObj name="公式" r:id="rId9" imgW="2286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1238" y="1889125"/>
                        <a:ext cx="147637" cy="14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00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30" name="Text Box 22"/>
          <p:cNvSpPr txBox="1">
            <a:spLocks noChangeArrowheads="1"/>
          </p:cNvSpPr>
          <p:nvPr/>
        </p:nvSpPr>
        <p:spPr bwMode="auto">
          <a:xfrm>
            <a:off x="7432675" y="1420813"/>
            <a:ext cx="401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71031" name="Line 23"/>
          <p:cNvSpPr>
            <a:spLocks noChangeShapeType="1"/>
          </p:cNvSpPr>
          <p:nvPr/>
        </p:nvSpPr>
        <p:spPr bwMode="auto">
          <a:xfrm flipH="1">
            <a:off x="6670675" y="1954213"/>
            <a:ext cx="762000" cy="1981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>
            <a:off x="7432675" y="1954213"/>
            <a:ext cx="762000" cy="1981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33" name="Line 25"/>
          <p:cNvSpPr>
            <a:spLocks noChangeShapeType="1"/>
          </p:cNvSpPr>
          <p:nvPr/>
        </p:nvSpPr>
        <p:spPr bwMode="auto">
          <a:xfrm flipH="1">
            <a:off x="7127875" y="1954213"/>
            <a:ext cx="304800" cy="8382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34" name="Line 26"/>
          <p:cNvSpPr>
            <a:spLocks noChangeShapeType="1"/>
          </p:cNvSpPr>
          <p:nvPr/>
        </p:nvSpPr>
        <p:spPr bwMode="auto">
          <a:xfrm flipH="1" flipV="1">
            <a:off x="7127875" y="1268413"/>
            <a:ext cx="304800" cy="6858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35" name="Text Box 27"/>
          <p:cNvSpPr txBox="1">
            <a:spLocks noChangeArrowheads="1"/>
          </p:cNvSpPr>
          <p:nvPr/>
        </p:nvSpPr>
        <p:spPr bwMode="auto">
          <a:xfrm>
            <a:off x="6594475" y="2290763"/>
            <a:ext cx="698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r>
              <a:rPr lang="en-US" altLang="zh-CN" sz="3200" b="1" baseline="-25000">
                <a:sym typeface="Symbol" pitchFamily="18" charset="2"/>
              </a:rPr>
              <a:t></a:t>
            </a:r>
            <a:endParaRPr lang="en-US" altLang="zh-CN" sz="2000" b="1">
              <a:sym typeface="Symbol" pitchFamily="18" charset="2"/>
            </a:endParaRPr>
          </a:p>
        </p:txBody>
      </p:sp>
      <p:sp>
        <p:nvSpPr>
          <p:cNvPr id="171036" name="Text Box 28"/>
          <p:cNvSpPr txBox="1">
            <a:spLocks noChangeArrowheads="1"/>
          </p:cNvSpPr>
          <p:nvPr/>
        </p:nvSpPr>
        <p:spPr bwMode="auto">
          <a:xfrm>
            <a:off x="6594475" y="873125"/>
            <a:ext cx="573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r>
              <a:rPr lang="en-US" altLang="zh-CN" sz="3200" b="1" i="1" baseline="-25000"/>
              <a:t>+</a:t>
            </a:r>
            <a:endParaRPr lang="en-US" altLang="zh-CN" sz="3200" b="1" i="1"/>
          </a:p>
        </p:txBody>
      </p:sp>
      <p:sp>
        <p:nvSpPr>
          <p:cNvPr id="171037" name="Line 29"/>
          <p:cNvSpPr>
            <a:spLocks noChangeShapeType="1"/>
          </p:cNvSpPr>
          <p:nvPr/>
        </p:nvSpPr>
        <p:spPr bwMode="auto">
          <a:xfrm>
            <a:off x="6746875" y="1954213"/>
            <a:ext cx="1524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38" name="Text Box 30"/>
          <p:cNvSpPr txBox="1">
            <a:spLocks noChangeArrowheads="1"/>
          </p:cNvSpPr>
          <p:nvPr/>
        </p:nvSpPr>
        <p:spPr bwMode="auto">
          <a:xfrm>
            <a:off x="8102600" y="180181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x</a:t>
            </a:r>
          </a:p>
        </p:txBody>
      </p:sp>
      <p:sp>
        <p:nvSpPr>
          <p:cNvPr id="171039" name="Line 31"/>
          <p:cNvSpPr>
            <a:spLocks noChangeShapeType="1"/>
          </p:cNvSpPr>
          <p:nvPr/>
        </p:nvSpPr>
        <p:spPr bwMode="auto">
          <a:xfrm flipV="1">
            <a:off x="7432675" y="1116013"/>
            <a:ext cx="0" cy="838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40" name="Text Box 32"/>
          <p:cNvSpPr txBox="1">
            <a:spLocks noChangeArrowheads="1"/>
          </p:cNvSpPr>
          <p:nvPr/>
        </p:nvSpPr>
        <p:spPr bwMode="auto">
          <a:xfrm>
            <a:off x="7432675" y="83661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y</a:t>
            </a:r>
            <a:endParaRPr lang="en-US" altLang="zh-CN" sz="3200" b="1"/>
          </a:p>
        </p:txBody>
      </p:sp>
      <p:sp>
        <p:nvSpPr>
          <p:cNvPr id="171041" name="Line 33"/>
          <p:cNvSpPr>
            <a:spLocks noChangeShapeType="1"/>
          </p:cNvSpPr>
          <p:nvPr/>
        </p:nvSpPr>
        <p:spPr bwMode="auto">
          <a:xfrm flipH="1">
            <a:off x="6823075" y="1954213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1042" name="Object 34"/>
          <p:cNvGraphicFramePr>
            <a:graphicFrameLocks noChangeAspect="1"/>
          </p:cNvGraphicFramePr>
          <p:nvPr/>
        </p:nvGraphicFramePr>
        <p:xfrm>
          <a:off x="7685088" y="3455988"/>
          <a:ext cx="22542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8" name="公式" r:id="rId11" imgW="291960" imgH="380880" progId="Equation.3">
                  <p:embed/>
                </p:oleObj>
              </mc:Choice>
              <mc:Fallback>
                <p:oleObj name="公式" r:id="rId11" imgW="29196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088" y="3455988"/>
                        <a:ext cx="22542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43" name="Text Box 35"/>
          <p:cNvSpPr txBox="1">
            <a:spLocks noChangeArrowheads="1"/>
          </p:cNvSpPr>
          <p:nvPr/>
        </p:nvSpPr>
        <p:spPr bwMode="auto">
          <a:xfrm>
            <a:off x="755650" y="2921000"/>
            <a:ext cx="2243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解：</a:t>
            </a:r>
          </a:p>
        </p:txBody>
      </p:sp>
      <p:graphicFrame>
        <p:nvGraphicFramePr>
          <p:cNvPr id="171044" name="Object 36"/>
          <p:cNvGraphicFramePr>
            <a:graphicFrameLocks noChangeAspect="1"/>
          </p:cNvGraphicFramePr>
          <p:nvPr/>
        </p:nvGraphicFramePr>
        <p:xfrm>
          <a:off x="2082800" y="3521075"/>
          <a:ext cx="11906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9" name="Equation" r:id="rId13" imgW="1295280" imgH="431640" progId="Equation.3">
                  <p:embed/>
                </p:oleObj>
              </mc:Choice>
              <mc:Fallback>
                <p:oleObj name="Equation" r:id="rId13" imgW="1295280" imgH="43164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3521075"/>
                        <a:ext cx="11906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45" name="Object 37"/>
          <p:cNvGraphicFramePr>
            <a:graphicFrameLocks noChangeAspect="1"/>
          </p:cNvGraphicFramePr>
          <p:nvPr/>
        </p:nvGraphicFramePr>
        <p:xfrm>
          <a:off x="3286125" y="3362325"/>
          <a:ext cx="2051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0" name="Equation" r:id="rId15" imgW="2171520" imgH="1079280" progId="Equation.DSMT4">
                  <p:embed/>
                </p:oleObj>
              </mc:Choice>
              <mc:Fallback>
                <p:oleObj name="Equation" r:id="rId15" imgW="2171520" imgH="107928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3362325"/>
                        <a:ext cx="205105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46" name="Text Box 38"/>
          <p:cNvSpPr txBox="1">
            <a:spLocks noChangeArrowheads="1"/>
          </p:cNvSpPr>
          <p:nvPr/>
        </p:nvSpPr>
        <p:spPr bwMode="auto">
          <a:xfrm>
            <a:off x="1403350" y="4370388"/>
            <a:ext cx="421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在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点取坐标系</a:t>
            </a:r>
          </a:p>
        </p:txBody>
      </p:sp>
      <p:sp>
        <p:nvSpPr>
          <p:cNvPr id="171047" name="Text Box 39"/>
          <p:cNvSpPr txBox="1">
            <a:spLocks noChangeArrowheads="1"/>
          </p:cNvSpPr>
          <p:nvPr/>
        </p:nvSpPr>
        <p:spPr bwMode="auto">
          <a:xfrm>
            <a:off x="2773363" y="4954588"/>
            <a:ext cx="1077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 </a:t>
            </a:r>
            <a:r>
              <a:rPr lang="en-US" altLang="zh-CN" sz="2800" b="1"/>
              <a:t>=</a:t>
            </a:r>
            <a:endParaRPr lang="en-US" altLang="zh-CN" sz="2800" b="1" i="1"/>
          </a:p>
        </p:txBody>
      </p:sp>
      <p:sp>
        <p:nvSpPr>
          <p:cNvPr id="171048" name="Text Box 40"/>
          <p:cNvSpPr txBox="1">
            <a:spLocks noChangeArrowheads="1"/>
          </p:cNvSpPr>
          <p:nvPr/>
        </p:nvSpPr>
        <p:spPr bwMode="auto">
          <a:xfrm>
            <a:off x="4146550" y="4386263"/>
            <a:ext cx="11096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r>
              <a:rPr lang="en-US" altLang="zh-CN" sz="2800" b="1" baseline="-25000"/>
              <a:t>y</a:t>
            </a:r>
            <a:r>
              <a:rPr lang="en-US" altLang="zh-CN" sz="2800" b="1"/>
              <a:t>=</a:t>
            </a:r>
          </a:p>
        </p:txBody>
      </p:sp>
      <p:graphicFrame>
        <p:nvGraphicFramePr>
          <p:cNvPr id="171049" name="Object 41"/>
          <p:cNvGraphicFramePr>
            <a:graphicFrameLocks noChangeAspect="1"/>
          </p:cNvGraphicFramePr>
          <p:nvPr/>
        </p:nvGraphicFramePr>
        <p:xfrm>
          <a:off x="6156325" y="4365625"/>
          <a:ext cx="22320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1" name="Equation" r:id="rId17" imgW="2514600" imgH="1371600" progId="Equation.DSMT4">
                  <p:embed/>
                </p:oleObj>
              </mc:Choice>
              <mc:Fallback>
                <p:oleObj name="Equation" r:id="rId17" imgW="2514600" imgH="13716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365625"/>
                        <a:ext cx="22320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50" name="Text Box 42"/>
          <p:cNvSpPr txBox="1">
            <a:spLocks noChangeArrowheads="1"/>
          </p:cNvSpPr>
          <p:nvPr/>
        </p:nvSpPr>
        <p:spPr bwMode="auto">
          <a:xfrm>
            <a:off x="2700338" y="5602288"/>
            <a:ext cx="1584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ym typeface="Symbol" pitchFamily="18" charset="2"/>
              </a:rPr>
              <a:t> </a:t>
            </a:r>
            <a:r>
              <a:rPr lang="en-US" altLang="zh-CN" sz="2800" b="1" i="1">
                <a:sym typeface="Symbol" pitchFamily="18" charset="2"/>
              </a:rPr>
              <a:t>E</a:t>
            </a:r>
            <a:r>
              <a:rPr lang="en-US" altLang="zh-CN" sz="2800" b="1">
                <a:sym typeface="Symbol" pitchFamily="18" charset="2"/>
              </a:rPr>
              <a:t> = </a:t>
            </a:r>
            <a:endParaRPr lang="en-US" altLang="zh-CN" sz="2800" b="1"/>
          </a:p>
        </p:txBody>
      </p:sp>
      <p:graphicFrame>
        <p:nvGraphicFramePr>
          <p:cNvPr id="171051" name="Object 43"/>
          <p:cNvGraphicFramePr>
            <a:graphicFrameLocks noChangeAspect="1"/>
          </p:cNvGraphicFramePr>
          <p:nvPr/>
        </p:nvGraphicFramePr>
        <p:xfrm>
          <a:off x="3419475" y="5513388"/>
          <a:ext cx="223202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2" name="Equation" r:id="rId19" imgW="2311200" imgH="1130040" progId="Equation.DSMT4">
                  <p:embed/>
                </p:oleObj>
              </mc:Choice>
              <mc:Fallback>
                <p:oleObj name="Equation" r:id="rId19" imgW="2311200" imgH="113004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513388"/>
                        <a:ext cx="2232025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7397750" y="2663825"/>
            <a:ext cx="358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r</a:t>
            </a:r>
          </a:p>
        </p:txBody>
      </p:sp>
      <p:sp>
        <p:nvSpPr>
          <p:cNvPr id="171053" name="Text Box 45"/>
          <p:cNvSpPr txBox="1">
            <a:spLocks noChangeArrowheads="1"/>
          </p:cNvSpPr>
          <p:nvPr/>
        </p:nvSpPr>
        <p:spPr bwMode="auto">
          <a:xfrm>
            <a:off x="7954963" y="3846513"/>
            <a:ext cx="5984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/>
              <a:t>+</a:t>
            </a:r>
            <a:r>
              <a:rPr lang="en-US" altLang="zh-CN" sz="2800" b="1" i="1"/>
              <a:t>q</a:t>
            </a:r>
            <a:endParaRPr lang="en-US" altLang="zh-CN" sz="3600" b="1" i="1"/>
          </a:p>
        </p:txBody>
      </p:sp>
      <p:sp>
        <p:nvSpPr>
          <p:cNvPr id="171054" name="Text Box 46"/>
          <p:cNvSpPr txBox="1">
            <a:spLocks noChangeArrowheads="1"/>
          </p:cNvSpPr>
          <p:nvPr/>
        </p:nvSpPr>
        <p:spPr bwMode="auto">
          <a:xfrm>
            <a:off x="6403975" y="3859213"/>
            <a:ext cx="1603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ym typeface="Symbol" pitchFamily="18" charset="2"/>
              </a:rPr>
              <a:t></a:t>
            </a:r>
            <a:r>
              <a:rPr lang="en-US" altLang="zh-CN" sz="2800" b="1" i="1">
                <a:sym typeface="Symbol" pitchFamily="18" charset="2"/>
              </a:rPr>
              <a:t>q</a:t>
            </a:r>
          </a:p>
        </p:txBody>
      </p:sp>
      <p:graphicFrame>
        <p:nvGraphicFramePr>
          <p:cNvPr id="171056" name="Object 48"/>
          <p:cNvGraphicFramePr>
            <a:graphicFrameLocks noChangeAspect="1"/>
          </p:cNvGraphicFramePr>
          <p:nvPr/>
        </p:nvGraphicFramePr>
        <p:xfrm>
          <a:off x="7127875" y="1635125"/>
          <a:ext cx="22542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3" name="公式" r:id="rId21" imgW="291960" imgH="380880" progId="Equation.3">
                  <p:embed/>
                </p:oleObj>
              </mc:Choice>
              <mc:Fallback>
                <p:oleObj name="公式" r:id="rId21" imgW="291960" imgH="38088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1635125"/>
                        <a:ext cx="22542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57" name="Text Box 49"/>
          <p:cNvSpPr txBox="1">
            <a:spLocks noChangeArrowheads="1"/>
          </p:cNvSpPr>
          <p:nvPr/>
        </p:nvSpPr>
        <p:spPr bwMode="auto">
          <a:xfrm>
            <a:off x="3851275" y="494188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= –2</a:t>
            </a:r>
            <a:r>
              <a:rPr lang="en-US" altLang="zh-CN" sz="2800" b="1" i="1"/>
              <a:t>E</a:t>
            </a:r>
            <a:r>
              <a:rPr lang="en-US" altLang="zh-CN" sz="2800" b="1" baseline="-25000"/>
              <a:t>+</a:t>
            </a:r>
            <a:r>
              <a:rPr lang="en-US" altLang="zh-CN" sz="2800" b="1"/>
              <a:t>cos</a:t>
            </a:r>
            <a:r>
              <a:rPr lang="en-US" altLang="zh-CN" sz="2800" b="1" i="1">
                <a:sym typeface="Symbol" pitchFamily="18" charset="2"/>
              </a:rPr>
              <a:t></a:t>
            </a:r>
            <a:endParaRPr lang="en-US" altLang="zh-CN" sz="2800" b="1" i="1"/>
          </a:p>
        </p:txBody>
      </p:sp>
      <p:sp>
        <p:nvSpPr>
          <p:cNvPr id="171058" name="Text Box 50"/>
          <p:cNvSpPr txBox="1">
            <a:spLocks noChangeArrowheads="1"/>
          </p:cNvSpPr>
          <p:nvPr/>
        </p:nvSpPr>
        <p:spPr bwMode="auto">
          <a:xfrm>
            <a:off x="827088" y="5662613"/>
            <a:ext cx="5364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点的场强</a:t>
            </a:r>
          </a:p>
        </p:txBody>
      </p:sp>
      <p:sp>
        <p:nvSpPr>
          <p:cNvPr id="171059" name="Text Box 51"/>
          <p:cNvSpPr txBox="1">
            <a:spLocks noChangeArrowheads="1"/>
          </p:cNvSpPr>
          <p:nvPr/>
        </p:nvSpPr>
        <p:spPr bwMode="auto">
          <a:xfrm>
            <a:off x="1441450" y="2921000"/>
            <a:ext cx="4076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ym typeface="Symbol" pitchFamily="18" charset="2"/>
              </a:rPr>
              <a:t></a:t>
            </a:r>
            <a:r>
              <a:rPr lang="en-US" altLang="zh-CN" sz="2800" b="1" i="1">
                <a:sym typeface="Symbol" pitchFamily="18" charset="2"/>
              </a:rPr>
              <a:t>q </a:t>
            </a:r>
            <a:r>
              <a:rPr lang="zh-CN" altLang="en-US" sz="2800" b="1">
                <a:sym typeface="Symbol" pitchFamily="18" charset="2"/>
              </a:rPr>
              <a:t>在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/>
              <a:t>点产生的场强</a:t>
            </a:r>
          </a:p>
        </p:txBody>
      </p:sp>
      <p:sp>
        <p:nvSpPr>
          <p:cNvPr id="171060" name="Text Box 52"/>
          <p:cNvSpPr txBox="1">
            <a:spLocks noChangeArrowheads="1"/>
          </p:cNvSpPr>
          <p:nvPr/>
        </p:nvSpPr>
        <p:spPr bwMode="auto">
          <a:xfrm>
            <a:off x="5657850" y="5678488"/>
            <a:ext cx="3336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方向沿</a:t>
            </a:r>
            <a:r>
              <a:rPr lang="en-US" altLang="zh-CN" sz="2800" b="1"/>
              <a:t>x</a:t>
            </a:r>
            <a:r>
              <a:rPr lang="zh-CN" altLang="en-US" sz="2800" b="1"/>
              <a:t>轴负向</a:t>
            </a:r>
            <a:r>
              <a:rPr lang="en-US" altLang="zh-CN" sz="2800" b="1"/>
              <a:t>!</a:t>
            </a:r>
          </a:p>
        </p:txBody>
      </p:sp>
      <p:sp>
        <p:nvSpPr>
          <p:cNvPr id="171061" name="Arc 53"/>
          <p:cNvSpPr>
            <a:spLocks/>
          </p:cNvSpPr>
          <p:nvPr/>
        </p:nvSpPr>
        <p:spPr bwMode="auto">
          <a:xfrm flipH="1">
            <a:off x="7867650" y="3563938"/>
            <a:ext cx="177800" cy="431800"/>
          </a:xfrm>
          <a:custGeom>
            <a:avLst/>
            <a:gdLst>
              <a:gd name="T0" fmla="*/ 0 w 21410"/>
              <a:gd name="T1" fmla="*/ 0 h 21600"/>
              <a:gd name="T2" fmla="*/ 845652566 w 21410"/>
              <a:gd name="T3" fmla="*/ 2147483647 h 21600"/>
              <a:gd name="T4" fmla="*/ 0 w 21410"/>
              <a:gd name="T5" fmla="*/ 2147483647 h 21600"/>
              <a:gd name="T6" fmla="*/ 0 60000 65536"/>
              <a:gd name="T7" fmla="*/ 0 60000 65536"/>
              <a:gd name="T8" fmla="*/ 0 60000 65536"/>
              <a:gd name="T9" fmla="*/ 0 w 21410"/>
              <a:gd name="T10" fmla="*/ 0 h 21600"/>
              <a:gd name="T11" fmla="*/ 21410 w 2141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10" h="21600" fill="none" extrusionOk="0">
                <a:moveTo>
                  <a:pt x="-1" y="0"/>
                </a:moveTo>
                <a:cubicBezTo>
                  <a:pt x="10824" y="0"/>
                  <a:pt x="19977" y="8011"/>
                  <a:pt x="21409" y="18741"/>
                </a:cubicBezTo>
              </a:path>
              <a:path w="21410" h="21600" stroke="0" extrusionOk="0">
                <a:moveTo>
                  <a:pt x="-1" y="0"/>
                </a:moveTo>
                <a:cubicBezTo>
                  <a:pt x="10824" y="0"/>
                  <a:pt x="19977" y="8011"/>
                  <a:pt x="21409" y="18741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1062" name="Object 54"/>
          <p:cNvGraphicFramePr>
            <a:graphicFrameLocks noChangeAspect="1"/>
          </p:cNvGraphicFramePr>
          <p:nvPr/>
        </p:nvGraphicFramePr>
        <p:xfrm>
          <a:off x="6316663" y="1620838"/>
          <a:ext cx="34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4" name="Equation" r:id="rId22" imgW="317160" imgH="393480" progId="Equation.DSMT4">
                  <p:embed/>
                </p:oleObj>
              </mc:Choice>
              <mc:Fallback>
                <p:oleObj name="Equation" r:id="rId22" imgW="317160" imgH="39348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663" y="1620838"/>
                        <a:ext cx="3492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63" name="Text Box 55"/>
          <p:cNvSpPr txBox="1">
            <a:spLocks noChangeArrowheads="1"/>
          </p:cNvSpPr>
          <p:nvPr/>
        </p:nvSpPr>
        <p:spPr bwMode="auto">
          <a:xfrm>
            <a:off x="4751388" y="4400550"/>
            <a:ext cx="1217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0</a:t>
            </a:r>
          </a:p>
        </p:txBody>
      </p: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1692275" y="296863"/>
            <a:ext cx="2251075" cy="647700"/>
            <a:chOff x="1134" y="187"/>
            <a:chExt cx="1418" cy="408"/>
          </a:xfrm>
        </p:grpSpPr>
        <p:sp>
          <p:nvSpPr>
            <p:cNvPr id="10288" name="AutoShape 56"/>
            <p:cNvSpPr>
              <a:spLocks noChangeArrowheads="1"/>
            </p:cNvSpPr>
            <p:nvPr/>
          </p:nvSpPr>
          <p:spPr bwMode="auto">
            <a:xfrm>
              <a:off x="1156" y="187"/>
              <a:ext cx="953" cy="408"/>
            </a:xfrm>
            <a:prstGeom prst="wedgeEllipseCallout">
              <a:avLst>
                <a:gd name="adj1" fmla="val -61019"/>
                <a:gd name="adj2" fmla="val 100000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/>
            </a:p>
          </p:txBody>
        </p:sp>
        <p:sp>
          <p:nvSpPr>
            <p:cNvPr id="10289" name="Text Box 57"/>
            <p:cNvSpPr txBox="1">
              <a:spLocks noChangeArrowheads="1"/>
            </p:cNvSpPr>
            <p:nvPr/>
          </p:nvSpPr>
          <p:spPr bwMode="auto">
            <a:xfrm>
              <a:off x="1134" y="223"/>
              <a:ext cx="14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ea typeface="黑体" pitchFamily="2" charset="-122"/>
                </a:rPr>
                <a:t>电偶极子</a:t>
              </a:r>
            </a:p>
          </p:txBody>
        </p:sp>
      </p:grpSp>
      <p:sp>
        <p:nvSpPr>
          <p:cNvPr id="171067" name="Text Box 59"/>
          <p:cNvSpPr txBox="1">
            <a:spLocks noChangeArrowheads="1"/>
          </p:cNvSpPr>
          <p:nvPr/>
        </p:nvSpPr>
        <p:spPr bwMode="auto">
          <a:xfrm>
            <a:off x="3421063" y="4962525"/>
            <a:ext cx="140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r>
              <a:rPr lang="en-US" altLang="zh-CN" sz="2800" b="1" baseline="-25000"/>
              <a:t>x</a:t>
            </a:r>
            <a:endParaRPr lang="en-US" altLang="zh-CN" sz="2800" b="1" i="1"/>
          </a:p>
        </p:txBody>
      </p:sp>
      <p:sp>
        <p:nvSpPr>
          <p:cNvPr id="10287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"/>
                                        <p:tgtEl>
                                          <p:spTgt spid="17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7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17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75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0" dur="75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5" dur="75"/>
                                        <p:tgtEl>
                                          <p:spTgt spid="1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9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9" dur="75"/>
                                        <p:tgtEl>
                                          <p:spTgt spid="17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17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9" dur="500"/>
                                        <p:tgtEl>
                                          <p:spTgt spid="17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4" dur="75"/>
                                        <p:tgtEl>
                                          <p:spTgt spid="17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" fill="hold"/>
                                        <p:tgtEl>
                                          <p:spTgt spid="17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" fill="hold"/>
                                        <p:tgtEl>
                                          <p:spTgt spid="17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" fill="hold"/>
                                        <p:tgtEl>
                                          <p:spTgt spid="17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" fill="hold"/>
                                        <p:tgtEl>
                                          <p:spTgt spid="17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7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2" dur="500"/>
                                        <p:tgtEl>
                                          <p:spTgt spid="17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" fill="hold"/>
                                        <p:tgtEl>
                                          <p:spTgt spid="17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" fill="hold"/>
                                        <p:tgtEl>
                                          <p:spTgt spid="17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7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4" dur="500"/>
                                        <p:tgtEl>
                                          <p:spTgt spid="1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9" dur="75"/>
                                        <p:tgtEl>
                                          <p:spTgt spid="17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1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3" dur="500"/>
                                        <p:tgtEl>
                                          <p:spTgt spid="17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875"/>
                            </p:stCondLst>
                            <p:childTnLst>
                              <p:par>
                                <p:cTn id="19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75" fill="hold"/>
                                        <p:tgtEl>
                                          <p:spTgt spid="17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75" fill="hold"/>
                                        <p:tgtEl>
                                          <p:spTgt spid="17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0" grpId="0" autoUpdateAnimBg="0"/>
      <p:bldP spid="171011" grpId="0" autoUpdateAnimBg="0"/>
      <p:bldP spid="171012" grpId="0" autoUpdateAnimBg="0"/>
      <p:bldP spid="171016" grpId="0" autoUpdateAnimBg="0"/>
      <p:bldP spid="171017" grpId="0" animBg="1"/>
      <p:bldP spid="171030" grpId="0" autoUpdateAnimBg="0"/>
      <p:bldP spid="171031" grpId="0" animBg="1"/>
      <p:bldP spid="171032" grpId="0" animBg="1"/>
      <p:bldP spid="171033" grpId="0" animBg="1"/>
      <p:bldP spid="171034" grpId="0" animBg="1"/>
      <p:bldP spid="171035" grpId="0" autoUpdateAnimBg="0"/>
      <p:bldP spid="171036" grpId="0" autoUpdateAnimBg="0"/>
      <p:bldP spid="171037" grpId="0" animBg="1"/>
      <p:bldP spid="171038" grpId="0" autoUpdateAnimBg="0"/>
      <p:bldP spid="171039" grpId="0" animBg="1"/>
      <p:bldP spid="171040" grpId="0" autoUpdateAnimBg="0"/>
      <p:bldP spid="171041" grpId="0" animBg="1"/>
      <p:bldP spid="171043" grpId="0" autoUpdateAnimBg="0"/>
      <p:bldP spid="171046" grpId="0" autoUpdateAnimBg="0"/>
      <p:bldP spid="171047" grpId="0" autoUpdateAnimBg="0"/>
      <p:bldP spid="171048" grpId="0" autoUpdateAnimBg="0"/>
      <p:bldP spid="171050" grpId="0" autoUpdateAnimBg="0"/>
      <p:bldP spid="171052" grpId="0" autoUpdateAnimBg="0"/>
      <p:bldP spid="171053" grpId="0"/>
      <p:bldP spid="171054" grpId="0"/>
      <p:bldP spid="171057" grpId="0" autoUpdateAnimBg="0"/>
      <p:bldP spid="171058" grpId="0" autoUpdateAnimBg="0"/>
      <p:bldP spid="171059" grpId="0" autoUpdateAnimBg="0"/>
      <p:bldP spid="171060" grpId="0" autoUpdateAnimBg="0"/>
      <p:bldP spid="171061" grpId="0" animBg="1"/>
      <p:bldP spid="171063" grpId="0" autoUpdateAnimBg="0"/>
      <p:bldP spid="17106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05100" y="1619250"/>
            <a:ext cx="1387475" cy="519113"/>
            <a:chOff x="2246" y="3594"/>
            <a:chExt cx="874" cy="313"/>
          </a:xfrm>
        </p:grpSpPr>
        <p:sp>
          <p:nvSpPr>
            <p:cNvPr id="11336" name="Text Box 9"/>
            <p:cNvSpPr txBox="1">
              <a:spLocks noChangeArrowheads="1"/>
            </p:cNvSpPr>
            <p:nvPr/>
          </p:nvSpPr>
          <p:spPr bwMode="auto">
            <a:xfrm>
              <a:off x="2246" y="3594"/>
              <a:ext cx="39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当 </a:t>
              </a:r>
            </a:p>
          </p:txBody>
        </p:sp>
        <p:graphicFrame>
          <p:nvGraphicFramePr>
            <p:cNvPr id="11282" name="Object 10"/>
            <p:cNvGraphicFramePr>
              <a:graphicFrameLocks noChangeAspect="1"/>
            </p:cNvGraphicFramePr>
            <p:nvPr/>
          </p:nvGraphicFramePr>
          <p:xfrm>
            <a:off x="2548" y="3656"/>
            <a:ext cx="57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3" name="公式" r:id="rId4" imgW="1054080" imgH="368280" progId="Equation.3">
                    <p:embed/>
                  </p:oleObj>
                </mc:Choice>
                <mc:Fallback>
                  <p:oleObj name="公式" r:id="rId4" imgW="1054080" imgH="3682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8" y="3656"/>
                          <a:ext cx="57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2043" name="Object 11"/>
          <p:cNvGraphicFramePr>
            <a:graphicFrameLocks noChangeAspect="1"/>
          </p:cNvGraphicFramePr>
          <p:nvPr/>
        </p:nvGraphicFramePr>
        <p:xfrm>
          <a:off x="2716213" y="2179638"/>
          <a:ext cx="1989137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4" name="Equation" r:id="rId6" imgW="1917360" imgH="863280" progId="Equation.DSMT4">
                  <p:embed/>
                </p:oleObj>
              </mc:Choice>
              <mc:Fallback>
                <p:oleObj name="Equation" r:id="rId6" imgW="1917360" imgH="8632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179638"/>
                        <a:ext cx="1989137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77850" y="155575"/>
            <a:ext cx="3795713" cy="1171575"/>
            <a:chOff x="144" y="144"/>
            <a:chExt cx="2665" cy="803"/>
          </a:xfrm>
        </p:grpSpPr>
        <p:graphicFrame>
          <p:nvGraphicFramePr>
            <p:cNvPr id="11281" name="Object 13"/>
            <p:cNvGraphicFramePr>
              <a:graphicFrameLocks noChangeAspect="1"/>
            </p:cNvGraphicFramePr>
            <p:nvPr/>
          </p:nvGraphicFramePr>
          <p:xfrm>
            <a:off x="707" y="157"/>
            <a:ext cx="2102" cy="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5" name="Equation" r:id="rId8" imgW="3073320" imgH="1180800" progId="Equation.DSMT4">
                    <p:embed/>
                  </p:oleObj>
                </mc:Choice>
                <mc:Fallback>
                  <p:oleObj name="Equation" r:id="rId8" imgW="3073320" imgH="1180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57"/>
                          <a:ext cx="2102" cy="79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66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335" name="Picture 14" descr="dov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44"/>
              <a:ext cx="601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2047" name="AutoShape 15"/>
          <p:cNvSpPr>
            <a:spLocks noChangeArrowheads="1"/>
          </p:cNvSpPr>
          <p:nvPr/>
        </p:nvSpPr>
        <p:spPr bwMode="auto">
          <a:xfrm>
            <a:off x="152400" y="1355725"/>
            <a:ext cx="2293938" cy="995363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3200" b="1">
              <a:solidFill>
                <a:srgbClr val="660066"/>
              </a:solidFill>
              <a:ea typeface="隶书" pitchFamily="49" charset="-122"/>
            </a:endParaRPr>
          </a:p>
        </p:txBody>
      </p:sp>
      <p:sp>
        <p:nvSpPr>
          <p:cNvPr id="172048" name="Text Box 16"/>
          <p:cNvSpPr txBox="1">
            <a:spLocks noChangeArrowheads="1"/>
          </p:cNvSpPr>
          <p:nvPr/>
        </p:nvSpPr>
        <p:spPr bwMode="auto">
          <a:xfrm>
            <a:off x="766763" y="3149600"/>
            <a:ext cx="5078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2</a:t>
            </a:r>
            <a:r>
              <a:rPr lang="en-US" altLang="zh-CN" sz="3200" b="1" baseline="30000">
                <a:sym typeface="Symbol" pitchFamily="18" charset="2"/>
              </a:rPr>
              <a:t>o </a:t>
            </a:r>
            <a:r>
              <a:rPr lang="zh-CN" altLang="en-US" sz="2800" b="1">
                <a:cs typeface="Times New Roman" pitchFamily="18" charset="0"/>
              </a:rPr>
              <a:t>若</a:t>
            </a:r>
            <a:r>
              <a:rPr lang="en-US" altLang="zh-CN" sz="2800" b="1">
                <a:solidFill>
                  <a:srgbClr val="FF0000"/>
                </a:solidFill>
                <a:cs typeface="Times New Roman" pitchFamily="18" charset="0"/>
              </a:rPr>
              <a:t>P</a:t>
            </a:r>
            <a:r>
              <a:rPr lang="zh-CN" altLang="en-US" sz="2800" b="1">
                <a:cs typeface="Times New Roman" pitchFamily="18" charset="0"/>
              </a:rPr>
              <a:t>点在</a:t>
            </a:r>
            <a:r>
              <a:rPr kumimoji="0" lang="zh-CN" altLang="en-US" b="1"/>
              <a:t>电偶极子连线方向上</a:t>
            </a:r>
          </a:p>
        </p:txBody>
      </p:sp>
      <p:sp>
        <p:nvSpPr>
          <p:cNvPr id="172052" name="Text Box 20"/>
          <p:cNvSpPr txBox="1">
            <a:spLocks noChangeArrowheads="1"/>
          </p:cNvSpPr>
          <p:nvPr/>
        </p:nvSpPr>
        <p:spPr bwMode="auto">
          <a:xfrm>
            <a:off x="814388" y="1485900"/>
            <a:ext cx="2305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ea typeface="隶书" pitchFamily="49" charset="-122"/>
              </a:rPr>
              <a:t>讨论</a:t>
            </a:r>
            <a:endParaRPr lang="zh-CN" altLang="en-US" sz="3600">
              <a:solidFill>
                <a:srgbClr val="FF0000"/>
              </a:solidFill>
              <a:ea typeface="隶书" pitchFamily="49" charset="-122"/>
            </a:endParaRP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611813" y="177800"/>
            <a:ext cx="2098675" cy="3541713"/>
            <a:chOff x="3535" y="112"/>
            <a:chExt cx="1322" cy="2231"/>
          </a:xfrm>
        </p:grpSpPr>
        <p:graphicFrame>
          <p:nvGraphicFramePr>
            <p:cNvPr id="11277" name="Object 22"/>
            <p:cNvGraphicFramePr>
              <a:graphicFrameLocks noChangeAspect="1"/>
            </p:cNvGraphicFramePr>
            <p:nvPr/>
          </p:nvGraphicFramePr>
          <p:xfrm>
            <a:off x="4127" y="2092"/>
            <a:ext cx="12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6" name="公式" r:id="rId11" imgW="253800" imgH="457200" progId="Equation.3">
                    <p:embed/>
                  </p:oleObj>
                </mc:Choice>
                <mc:Fallback>
                  <p:oleObj name="公式" r:id="rId11" imgW="253800" imgH="4572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7" y="2092"/>
                          <a:ext cx="12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5" name="Line 23"/>
            <p:cNvSpPr>
              <a:spLocks noChangeShapeType="1"/>
            </p:cNvSpPr>
            <p:nvPr/>
          </p:nvSpPr>
          <p:spPr bwMode="auto">
            <a:xfrm flipV="1">
              <a:off x="4207" y="480"/>
              <a:ext cx="0" cy="158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06" name="Group 24"/>
            <p:cNvGrpSpPr>
              <a:grpSpLocks/>
            </p:cNvGrpSpPr>
            <p:nvPr/>
          </p:nvGrpSpPr>
          <p:grpSpPr bwMode="auto">
            <a:xfrm>
              <a:off x="3631" y="1824"/>
              <a:ext cx="1104" cy="327"/>
              <a:chOff x="4512" y="1426"/>
              <a:chExt cx="1104" cy="327"/>
            </a:xfrm>
          </p:grpSpPr>
          <p:grpSp>
            <p:nvGrpSpPr>
              <p:cNvPr id="11325" name="Group 25"/>
              <p:cNvGrpSpPr>
                <a:grpSpLocks/>
              </p:cNvGrpSpPr>
              <p:nvPr/>
            </p:nvGrpSpPr>
            <p:grpSpPr bwMode="auto">
              <a:xfrm>
                <a:off x="4512" y="1426"/>
                <a:ext cx="1104" cy="327"/>
                <a:chOff x="4560" y="1476"/>
                <a:chExt cx="960" cy="279"/>
              </a:xfrm>
            </p:grpSpPr>
            <p:grpSp>
              <p:nvGrpSpPr>
                <p:cNvPr id="11327" name="Group 26"/>
                <p:cNvGrpSpPr>
                  <a:grpSpLocks/>
                </p:cNvGrpSpPr>
                <p:nvPr/>
              </p:nvGrpSpPr>
              <p:grpSpPr bwMode="auto">
                <a:xfrm>
                  <a:off x="4560" y="1476"/>
                  <a:ext cx="144" cy="279"/>
                  <a:chOff x="384" y="1620"/>
                  <a:chExt cx="144" cy="279"/>
                </a:xfrm>
              </p:grpSpPr>
              <p:sp>
                <p:nvSpPr>
                  <p:cNvPr id="11333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1776"/>
                    <a:ext cx="96" cy="96"/>
                  </a:xfrm>
                  <a:prstGeom prst="ellipse">
                    <a:avLst/>
                  </a:prstGeom>
                  <a:solidFill>
                    <a:srgbClr val="33CC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4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4" y="1620"/>
                    <a:ext cx="101" cy="2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2800" b="1"/>
                  </a:p>
                </p:txBody>
              </p:sp>
            </p:grpSp>
            <p:grpSp>
              <p:nvGrpSpPr>
                <p:cNvPr id="11328" name="Group 29"/>
                <p:cNvGrpSpPr>
                  <a:grpSpLocks/>
                </p:cNvGrpSpPr>
                <p:nvPr/>
              </p:nvGrpSpPr>
              <p:grpSpPr bwMode="auto">
                <a:xfrm>
                  <a:off x="5424" y="1632"/>
                  <a:ext cx="96" cy="96"/>
                  <a:chOff x="1008" y="1584"/>
                  <a:chExt cx="96" cy="96"/>
                </a:xfrm>
              </p:grpSpPr>
              <p:sp>
                <p:nvSpPr>
                  <p:cNvPr id="11330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1584"/>
                    <a:ext cx="96" cy="96"/>
                  </a:xfrm>
                  <a:prstGeom prst="ellipse">
                    <a:avLst/>
                  </a:prstGeom>
                  <a:solidFill>
                    <a:srgbClr val="FF7C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008" y="1632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32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1584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329" name="Line 33"/>
                <p:cNvSpPr>
                  <a:spLocks noChangeShapeType="1"/>
                </p:cNvSpPr>
                <p:nvPr/>
              </p:nvSpPr>
              <p:spPr bwMode="auto">
                <a:xfrm>
                  <a:off x="4704" y="1680"/>
                  <a:ext cx="720" cy="0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326" name="Line 34"/>
              <p:cNvSpPr>
                <a:spLocks noChangeShapeType="1"/>
              </p:cNvSpPr>
              <p:nvPr/>
            </p:nvSpPr>
            <p:spPr bwMode="auto">
              <a:xfrm>
                <a:off x="4608" y="1680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1278" name="Object 35"/>
            <p:cNvGraphicFramePr>
              <a:graphicFrameLocks noChangeAspect="1"/>
            </p:cNvGraphicFramePr>
            <p:nvPr/>
          </p:nvGraphicFramePr>
          <p:xfrm>
            <a:off x="4183" y="816"/>
            <a:ext cx="48" cy="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7" name="公式" r:id="rId13" imgW="228600" imgH="228600" progId="Equation.3">
                    <p:embed/>
                  </p:oleObj>
                </mc:Choice>
                <mc:Fallback>
                  <p:oleObj name="公式" r:id="rId13" imgW="228600" imgH="228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3" y="816"/>
                          <a:ext cx="48" cy="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7" name="Text Box 36"/>
            <p:cNvSpPr txBox="1">
              <a:spLocks noChangeArrowheads="1"/>
            </p:cNvSpPr>
            <p:nvPr/>
          </p:nvSpPr>
          <p:spPr bwMode="auto">
            <a:xfrm>
              <a:off x="4207" y="480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1308" name="Line 37"/>
            <p:cNvSpPr>
              <a:spLocks noChangeShapeType="1"/>
            </p:cNvSpPr>
            <p:nvPr/>
          </p:nvSpPr>
          <p:spPr bwMode="auto">
            <a:xfrm flipH="1">
              <a:off x="3727" y="816"/>
              <a:ext cx="480" cy="12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9" name="Line 38"/>
            <p:cNvSpPr>
              <a:spLocks noChangeShapeType="1"/>
            </p:cNvSpPr>
            <p:nvPr/>
          </p:nvSpPr>
          <p:spPr bwMode="auto">
            <a:xfrm>
              <a:off x="4207" y="816"/>
              <a:ext cx="480" cy="12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0" name="Line 39"/>
            <p:cNvSpPr>
              <a:spLocks noChangeShapeType="1"/>
            </p:cNvSpPr>
            <p:nvPr/>
          </p:nvSpPr>
          <p:spPr bwMode="auto">
            <a:xfrm flipH="1">
              <a:off x="4015" y="816"/>
              <a:ext cx="192" cy="5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1" name="Line 40"/>
            <p:cNvSpPr>
              <a:spLocks noChangeShapeType="1"/>
            </p:cNvSpPr>
            <p:nvPr/>
          </p:nvSpPr>
          <p:spPr bwMode="auto">
            <a:xfrm flipH="1" flipV="1">
              <a:off x="4015" y="384"/>
              <a:ext cx="192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2" name="Text Box 41"/>
            <p:cNvSpPr txBox="1">
              <a:spLocks noChangeArrowheads="1"/>
            </p:cNvSpPr>
            <p:nvPr/>
          </p:nvSpPr>
          <p:spPr bwMode="auto">
            <a:xfrm>
              <a:off x="3679" y="1028"/>
              <a:ext cx="44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E</a:t>
              </a:r>
              <a:r>
                <a:rPr lang="en-US" altLang="zh-CN" sz="3200" b="1" baseline="-25000">
                  <a:sym typeface="Symbol" pitchFamily="18" charset="2"/>
                </a:rPr>
                <a:t></a:t>
              </a:r>
              <a:endParaRPr lang="en-US" altLang="zh-CN" sz="2000" b="1">
                <a:sym typeface="Symbol" pitchFamily="18" charset="2"/>
              </a:endParaRPr>
            </a:p>
          </p:txBody>
        </p:sp>
        <p:sp>
          <p:nvSpPr>
            <p:cNvPr id="11313" name="Text Box 42"/>
            <p:cNvSpPr txBox="1">
              <a:spLocks noChangeArrowheads="1"/>
            </p:cNvSpPr>
            <p:nvPr/>
          </p:nvSpPr>
          <p:spPr bwMode="auto">
            <a:xfrm>
              <a:off x="3679" y="135"/>
              <a:ext cx="36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E</a:t>
              </a:r>
              <a:r>
                <a:rPr lang="en-US" altLang="zh-CN" sz="3200" b="1" i="1" baseline="-25000"/>
                <a:t>+</a:t>
              </a:r>
              <a:endParaRPr lang="en-US" altLang="zh-CN" sz="3200" b="1" i="1"/>
            </a:p>
          </p:txBody>
        </p:sp>
        <p:sp>
          <p:nvSpPr>
            <p:cNvPr id="11314" name="Line 43"/>
            <p:cNvSpPr>
              <a:spLocks noChangeShapeType="1"/>
            </p:cNvSpPr>
            <p:nvPr/>
          </p:nvSpPr>
          <p:spPr bwMode="auto">
            <a:xfrm>
              <a:off x="3775" y="816"/>
              <a:ext cx="9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Text Box 44"/>
            <p:cNvSpPr txBox="1">
              <a:spLocks noChangeArrowheads="1"/>
            </p:cNvSpPr>
            <p:nvPr/>
          </p:nvSpPr>
          <p:spPr bwMode="auto">
            <a:xfrm>
              <a:off x="4629" y="72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x</a:t>
              </a:r>
            </a:p>
          </p:txBody>
        </p:sp>
        <p:sp>
          <p:nvSpPr>
            <p:cNvPr id="11316" name="Line 45"/>
            <p:cNvSpPr>
              <a:spLocks noChangeShapeType="1"/>
            </p:cNvSpPr>
            <p:nvPr/>
          </p:nvSpPr>
          <p:spPr bwMode="auto">
            <a:xfrm flipV="1">
              <a:off x="4207" y="288"/>
              <a:ext cx="0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Text Box 46"/>
            <p:cNvSpPr txBox="1">
              <a:spLocks noChangeArrowheads="1"/>
            </p:cNvSpPr>
            <p:nvPr/>
          </p:nvSpPr>
          <p:spPr bwMode="auto">
            <a:xfrm>
              <a:off x="4207" y="11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y</a:t>
              </a:r>
              <a:endParaRPr lang="en-US" altLang="zh-CN" sz="3200" b="1"/>
            </a:p>
          </p:txBody>
        </p:sp>
        <p:sp>
          <p:nvSpPr>
            <p:cNvPr id="11318" name="Line 47"/>
            <p:cNvSpPr>
              <a:spLocks noChangeShapeType="1"/>
            </p:cNvSpPr>
            <p:nvPr/>
          </p:nvSpPr>
          <p:spPr bwMode="auto">
            <a:xfrm flipH="1">
              <a:off x="3823" y="816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19" name="Group 48"/>
            <p:cNvGrpSpPr>
              <a:grpSpLocks/>
            </p:cNvGrpSpPr>
            <p:nvPr/>
          </p:nvGrpSpPr>
          <p:grpSpPr bwMode="auto">
            <a:xfrm>
              <a:off x="3535" y="610"/>
              <a:ext cx="202" cy="327"/>
              <a:chOff x="4320" y="1147"/>
              <a:chExt cx="202" cy="327"/>
            </a:xfrm>
          </p:grpSpPr>
          <p:sp>
            <p:nvSpPr>
              <p:cNvPr id="11323" name="Text Box 49"/>
              <p:cNvSpPr txBox="1">
                <a:spLocks noChangeArrowheads="1"/>
              </p:cNvSpPr>
              <p:nvPr/>
            </p:nvSpPr>
            <p:spPr bwMode="auto">
              <a:xfrm>
                <a:off x="4320" y="1147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 sz="2800" b="1" i="1"/>
              </a:p>
            </p:txBody>
          </p:sp>
          <p:sp>
            <p:nvSpPr>
              <p:cNvPr id="11324" name="Line 50"/>
              <p:cNvSpPr>
                <a:spLocks noChangeShapeType="1"/>
              </p:cNvSpPr>
              <p:nvPr/>
            </p:nvSpPr>
            <p:spPr bwMode="auto">
              <a:xfrm>
                <a:off x="4330" y="1215"/>
                <a:ext cx="192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20" name="Text Box 53"/>
            <p:cNvSpPr txBox="1">
              <a:spLocks noChangeArrowheads="1"/>
            </p:cNvSpPr>
            <p:nvPr/>
          </p:nvSpPr>
          <p:spPr bwMode="auto">
            <a:xfrm>
              <a:off x="4173" y="1392"/>
              <a:ext cx="2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/>
                <a:t>r</a:t>
              </a:r>
            </a:p>
          </p:txBody>
        </p:sp>
        <p:sp>
          <p:nvSpPr>
            <p:cNvPr id="11321" name="Text Box 54"/>
            <p:cNvSpPr txBox="1">
              <a:spLocks noChangeArrowheads="1"/>
            </p:cNvSpPr>
            <p:nvPr/>
          </p:nvSpPr>
          <p:spPr bwMode="auto">
            <a:xfrm>
              <a:off x="4479" y="2013"/>
              <a:ext cx="3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/>
                <a:t>+</a:t>
              </a:r>
              <a:r>
                <a:rPr lang="en-US" altLang="zh-CN" sz="2800" b="1" i="1"/>
                <a:t>q</a:t>
              </a:r>
              <a:endParaRPr lang="en-US" altLang="zh-CN" sz="3600" b="1" i="1"/>
            </a:p>
          </p:txBody>
        </p:sp>
        <p:sp>
          <p:nvSpPr>
            <p:cNvPr id="11322" name="Text Box 55"/>
            <p:cNvSpPr txBox="1">
              <a:spLocks noChangeArrowheads="1"/>
            </p:cNvSpPr>
            <p:nvPr/>
          </p:nvSpPr>
          <p:spPr bwMode="auto">
            <a:xfrm>
              <a:off x="3559" y="2016"/>
              <a:ext cx="33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ym typeface="Symbol" pitchFamily="18" charset="2"/>
                </a:rPr>
                <a:t></a:t>
              </a:r>
              <a:r>
                <a:rPr lang="en-US" altLang="zh-CN" sz="2800" b="1" i="1">
                  <a:sym typeface="Symbol" pitchFamily="18" charset="2"/>
                </a:rPr>
                <a:t>q</a:t>
              </a:r>
            </a:p>
          </p:txBody>
        </p:sp>
        <p:graphicFrame>
          <p:nvGraphicFramePr>
            <p:cNvPr id="11279" name="Object 56"/>
            <p:cNvGraphicFramePr>
              <a:graphicFrameLocks noChangeAspect="1"/>
            </p:cNvGraphicFramePr>
            <p:nvPr/>
          </p:nvGraphicFramePr>
          <p:xfrm>
            <a:off x="4015" y="615"/>
            <a:ext cx="14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8" name="公式" r:id="rId15" imgW="291960" imgH="380880" progId="Equation.3">
                    <p:embed/>
                  </p:oleObj>
                </mc:Choice>
                <mc:Fallback>
                  <p:oleObj name="公式" r:id="rId15" imgW="291960" imgH="38088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5" y="615"/>
                          <a:ext cx="14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57"/>
            <p:cNvGraphicFramePr>
              <a:graphicFrameLocks noChangeAspect="1"/>
            </p:cNvGraphicFramePr>
            <p:nvPr/>
          </p:nvGraphicFramePr>
          <p:xfrm>
            <a:off x="3593" y="648"/>
            <a:ext cx="22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9" name="Equation" r:id="rId17" imgW="317160" imgH="393480" progId="Equation.DSMT4">
                    <p:embed/>
                  </p:oleObj>
                </mc:Choice>
                <mc:Fallback>
                  <p:oleObj name="Equation" r:id="rId17" imgW="317160" imgH="39348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" y="648"/>
                          <a:ext cx="22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2090" name="Text Box 58"/>
          <p:cNvSpPr txBox="1">
            <a:spLocks noChangeArrowheads="1"/>
          </p:cNvSpPr>
          <p:nvPr/>
        </p:nvSpPr>
        <p:spPr bwMode="auto">
          <a:xfrm>
            <a:off x="2341563" y="1627188"/>
            <a:ext cx="1257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1</a:t>
            </a:r>
            <a:r>
              <a:rPr lang="en-US" altLang="zh-CN" sz="3200" b="1" baseline="30000">
                <a:sym typeface="Symbol" pitchFamily="18" charset="2"/>
              </a:rPr>
              <a:t>o</a:t>
            </a:r>
            <a:r>
              <a:rPr lang="en-US" altLang="zh-CN"/>
              <a:t> </a:t>
            </a:r>
            <a:endParaRPr lang="en-US" altLang="zh-CN" sz="2800" b="1"/>
          </a:p>
        </p:txBody>
      </p:sp>
      <p:sp>
        <p:nvSpPr>
          <p:cNvPr id="172091" name="Line 59"/>
          <p:cNvSpPr>
            <a:spLocks noChangeShapeType="1"/>
          </p:cNvSpPr>
          <p:nvPr/>
        </p:nvSpPr>
        <p:spPr bwMode="auto">
          <a:xfrm>
            <a:off x="2822575" y="2389188"/>
            <a:ext cx="182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92" name="Line 60"/>
          <p:cNvSpPr>
            <a:spLocks noChangeShapeType="1"/>
          </p:cNvSpPr>
          <p:nvPr/>
        </p:nvSpPr>
        <p:spPr bwMode="auto">
          <a:xfrm>
            <a:off x="4133850" y="2282825"/>
            <a:ext cx="182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7339013" y="2738438"/>
            <a:ext cx="1360487" cy="600075"/>
            <a:chOff x="4687" y="1725"/>
            <a:chExt cx="857" cy="378"/>
          </a:xfrm>
        </p:grpSpPr>
        <p:sp>
          <p:nvSpPr>
            <p:cNvPr id="11302" name="Line 63"/>
            <p:cNvSpPr>
              <a:spLocks noChangeShapeType="1"/>
            </p:cNvSpPr>
            <p:nvPr/>
          </p:nvSpPr>
          <p:spPr bwMode="auto">
            <a:xfrm>
              <a:off x="4687" y="2061"/>
              <a:ext cx="8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Oval 64"/>
            <p:cNvSpPr>
              <a:spLocks noChangeArrowheads="1"/>
            </p:cNvSpPr>
            <p:nvPr/>
          </p:nvSpPr>
          <p:spPr bwMode="auto">
            <a:xfrm>
              <a:off x="5181" y="2024"/>
              <a:ext cx="72" cy="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Text Box 65"/>
            <p:cNvSpPr txBox="1">
              <a:spLocks noChangeArrowheads="1"/>
            </p:cNvSpPr>
            <p:nvPr/>
          </p:nvSpPr>
          <p:spPr bwMode="auto">
            <a:xfrm>
              <a:off x="5120" y="1725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</a:p>
          </p:txBody>
        </p:sp>
      </p:grpSp>
      <p:graphicFrame>
        <p:nvGraphicFramePr>
          <p:cNvPr id="172101" name="Object 69"/>
          <p:cNvGraphicFramePr>
            <a:graphicFrameLocks noChangeAspect="1"/>
          </p:cNvGraphicFramePr>
          <p:nvPr/>
        </p:nvGraphicFramePr>
        <p:xfrm>
          <a:off x="8683625" y="3389313"/>
          <a:ext cx="4603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0" name="Equation" r:id="rId19" imgW="444240" imgH="431640" progId="Equation.DSMT4">
                  <p:embed/>
                </p:oleObj>
              </mc:Choice>
              <mc:Fallback>
                <p:oleObj name="Equation" r:id="rId19" imgW="444240" imgH="43164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5" y="3389313"/>
                        <a:ext cx="46037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74"/>
          <p:cNvGrpSpPr>
            <a:grpSpLocks/>
          </p:cNvGrpSpPr>
          <p:nvPr/>
        </p:nvGrpSpPr>
        <p:grpSpPr bwMode="auto">
          <a:xfrm>
            <a:off x="7464425" y="2741613"/>
            <a:ext cx="720725" cy="484187"/>
            <a:chOff x="4702" y="1727"/>
            <a:chExt cx="454" cy="305"/>
          </a:xfrm>
        </p:grpSpPr>
        <p:graphicFrame>
          <p:nvGraphicFramePr>
            <p:cNvPr id="11276" name="Object 70"/>
            <p:cNvGraphicFramePr>
              <a:graphicFrameLocks noChangeAspect="1"/>
            </p:cNvGraphicFramePr>
            <p:nvPr/>
          </p:nvGraphicFramePr>
          <p:xfrm>
            <a:off x="4834" y="1727"/>
            <a:ext cx="186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1" name="Equation" r:id="rId21" imgW="291960" imgH="431640" progId="Equation.DSMT4">
                    <p:embed/>
                  </p:oleObj>
                </mc:Choice>
                <mc:Fallback>
                  <p:oleObj name="Equation" r:id="rId21" imgW="291960" imgH="43164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4" y="1727"/>
                          <a:ext cx="186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1" name="Line 72"/>
            <p:cNvSpPr>
              <a:spLocks noChangeShapeType="1"/>
            </p:cNvSpPr>
            <p:nvPr/>
          </p:nvSpPr>
          <p:spPr bwMode="auto">
            <a:xfrm>
              <a:off x="4702" y="2032"/>
              <a:ext cx="4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2105" name="Line 73"/>
          <p:cNvSpPr>
            <a:spLocks noChangeShapeType="1"/>
          </p:cNvSpPr>
          <p:nvPr/>
        </p:nvSpPr>
        <p:spPr bwMode="auto">
          <a:xfrm>
            <a:off x="8207375" y="3303588"/>
            <a:ext cx="936625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2107" name="Object 75"/>
          <p:cNvGraphicFramePr>
            <a:graphicFrameLocks noChangeAspect="1"/>
          </p:cNvGraphicFramePr>
          <p:nvPr/>
        </p:nvGraphicFramePr>
        <p:xfrm>
          <a:off x="1622425" y="3633788"/>
          <a:ext cx="161766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2" name="Equation" r:id="rId23" imgW="1815840" imgH="876240" progId="Equation.DSMT4">
                  <p:embed/>
                </p:oleObj>
              </mc:Choice>
              <mc:Fallback>
                <p:oleObj name="Equation" r:id="rId23" imgW="1815840" imgH="8762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3633788"/>
                        <a:ext cx="1617663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81"/>
          <p:cNvGrpSpPr>
            <a:grpSpLocks/>
          </p:cNvGrpSpPr>
          <p:nvPr/>
        </p:nvGrpSpPr>
        <p:grpSpPr bwMode="auto">
          <a:xfrm>
            <a:off x="5910263" y="3303588"/>
            <a:ext cx="2211387" cy="465137"/>
            <a:chOff x="3730" y="2094"/>
            <a:chExt cx="1393" cy="293"/>
          </a:xfrm>
        </p:grpSpPr>
        <p:graphicFrame>
          <p:nvGraphicFramePr>
            <p:cNvPr id="11275" name="Object 79"/>
            <p:cNvGraphicFramePr>
              <a:graphicFrameLocks noChangeAspect="1"/>
            </p:cNvGraphicFramePr>
            <p:nvPr/>
          </p:nvGraphicFramePr>
          <p:xfrm>
            <a:off x="4811" y="2120"/>
            <a:ext cx="18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3" name="Equation" r:id="rId25" imgW="291960" imgH="431640" progId="Equation.DSMT4">
                    <p:embed/>
                  </p:oleObj>
                </mc:Choice>
                <mc:Fallback>
                  <p:oleObj name="Equation" r:id="rId25" imgW="291960" imgH="43164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1" y="2120"/>
                          <a:ext cx="180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0" name="Line 80"/>
            <p:cNvSpPr>
              <a:spLocks noChangeShapeType="1"/>
            </p:cNvSpPr>
            <p:nvPr/>
          </p:nvSpPr>
          <p:spPr bwMode="auto">
            <a:xfrm rot="30912" flipV="1">
              <a:off x="3730" y="2094"/>
              <a:ext cx="1393" cy="1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83"/>
          <p:cNvGrpSpPr>
            <a:grpSpLocks/>
          </p:cNvGrpSpPr>
          <p:nvPr/>
        </p:nvGrpSpPr>
        <p:grpSpPr bwMode="auto">
          <a:xfrm>
            <a:off x="7704138" y="3349625"/>
            <a:ext cx="638175" cy="490538"/>
            <a:chOff x="4853" y="2110"/>
            <a:chExt cx="402" cy="309"/>
          </a:xfrm>
        </p:grpSpPr>
        <p:graphicFrame>
          <p:nvGraphicFramePr>
            <p:cNvPr id="11274" name="Object 76"/>
            <p:cNvGraphicFramePr>
              <a:graphicFrameLocks noChangeAspect="1"/>
            </p:cNvGraphicFramePr>
            <p:nvPr/>
          </p:nvGraphicFramePr>
          <p:xfrm>
            <a:off x="4977" y="2139"/>
            <a:ext cx="27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4" name="Equation" r:id="rId27" imgW="431640" imgH="431640" progId="Equation.DSMT4">
                    <p:embed/>
                  </p:oleObj>
                </mc:Choice>
                <mc:Fallback>
                  <p:oleObj name="Equation" r:id="rId27" imgW="431640" imgH="43164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7" y="2139"/>
                          <a:ext cx="27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9" name="Line 82"/>
            <p:cNvSpPr>
              <a:spLocks noChangeShapeType="1"/>
            </p:cNvSpPr>
            <p:nvPr/>
          </p:nvSpPr>
          <p:spPr bwMode="auto">
            <a:xfrm flipH="1">
              <a:off x="4853" y="2110"/>
              <a:ext cx="280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72116" name="Object 84"/>
          <p:cNvGraphicFramePr>
            <a:graphicFrameLocks noChangeAspect="1"/>
          </p:cNvGraphicFramePr>
          <p:nvPr/>
        </p:nvGraphicFramePr>
        <p:xfrm>
          <a:off x="3681413" y="3667125"/>
          <a:ext cx="173037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5" name="Equation" r:id="rId29" imgW="1739880" imgH="876240" progId="Equation.DSMT4">
                  <p:embed/>
                </p:oleObj>
              </mc:Choice>
              <mc:Fallback>
                <p:oleObj name="Equation" r:id="rId29" imgW="1739880" imgH="876240" progId="Equation.DSMT4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667125"/>
                        <a:ext cx="173037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117" name="Object 85"/>
          <p:cNvGraphicFramePr>
            <a:graphicFrameLocks noChangeAspect="1"/>
          </p:cNvGraphicFramePr>
          <p:nvPr/>
        </p:nvGraphicFramePr>
        <p:xfrm>
          <a:off x="1166813" y="4537075"/>
          <a:ext cx="51371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6" name="Equation" r:id="rId31" imgW="4991040" imgH="876240" progId="Equation.DSMT4">
                  <p:embed/>
                </p:oleObj>
              </mc:Choice>
              <mc:Fallback>
                <p:oleObj name="Equation" r:id="rId31" imgW="4991040" imgH="87624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537075"/>
                        <a:ext cx="51371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rgbClr val="FF33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118" name="Object 86"/>
          <p:cNvGraphicFramePr>
            <a:graphicFrameLocks noChangeAspect="1"/>
          </p:cNvGraphicFramePr>
          <p:nvPr/>
        </p:nvGraphicFramePr>
        <p:xfrm>
          <a:off x="8516938" y="2657475"/>
          <a:ext cx="3159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7" name="Equation" r:id="rId33" imgW="317160" imgH="393480" progId="Equation.DSMT4">
                  <p:embed/>
                </p:oleObj>
              </mc:Choice>
              <mc:Fallback>
                <p:oleObj name="Equation" r:id="rId33" imgW="317160" imgH="39348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6938" y="2657475"/>
                        <a:ext cx="3159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119" name="Line 87"/>
          <p:cNvSpPr>
            <a:spLocks noChangeShapeType="1"/>
          </p:cNvSpPr>
          <p:nvPr/>
        </p:nvSpPr>
        <p:spPr bwMode="auto">
          <a:xfrm flipH="1">
            <a:off x="8231188" y="3248025"/>
            <a:ext cx="561975" cy="0"/>
          </a:xfrm>
          <a:prstGeom prst="line">
            <a:avLst/>
          </a:prstGeom>
          <a:noFill/>
          <a:ln w="53975" cap="sq">
            <a:solidFill>
              <a:srgbClr val="FF0000"/>
            </a:solidFill>
            <a:round/>
            <a:headEnd type="arrow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2120" name="Object 88"/>
          <p:cNvGraphicFramePr>
            <a:graphicFrameLocks noChangeAspect="1"/>
          </p:cNvGraphicFramePr>
          <p:nvPr/>
        </p:nvGraphicFramePr>
        <p:xfrm>
          <a:off x="1293813" y="5838825"/>
          <a:ext cx="9096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8" name="Equation" r:id="rId35" imgW="888840" imgH="317160" progId="Equation.DSMT4">
                  <p:embed/>
                </p:oleObj>
              </mc:Choice>
              <mc:Fallback>
                <p:oleObj name="Equation" r:id="rId35" imgW="888840" imgH="317160" progId="Equation.DSMT4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813" y="5838825"/>
                        <a:ext cx="90963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121" name="Object 89"/>
          <p:cNvGraphicFramePr>
            <a:graphicFrameLocks noChangeAspect="1"/>
          </p:cNvGraphicFramePr>
          <p:nvPr/>
        </p:nvGraphicFramePr>
        <p:xfrm>
          <a:off x="2630488" y="5572125"/>
          <a:ext cx="325596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9" name="Equation" r:id="rId37" imgW="3047760" imgH="901440" progId="Equation.DSMT4">
                  <p:embed/>
                </p:oleObj>
              </mc:Choice>
              <mc:Fallback>
                <p:oleObj name="Equation" r:id="rId37" imgW="3047760" imgH="901440" progId="Equation.DSMT4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5572125"/>
                        <a:ext cx="3255962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rgbClr val="FF33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8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7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17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17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4" dur="500"/>
                                        <p:tgtEl>
                                          <p:spTgt spid="17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7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7" grpId="0" animBg="1" autoUpdateAnimBg="0"/>
      <p:bldP spid="172048" grpId="0" autoUpdateAnimBg="0"/>
      <p:bldP spid="172052" grpId="0"/>
      <p:bldP spid="172090" grpId="0"/>
      <p:bldP spid="172091" grpId="0" animBg="1"/>
      <p:bldP spid="172092" grpId="0" animBg="1"/>
      <p:bldP spid="172105" grpId="0" animBg="1"/>
      <p:bldP spid="1721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778" name="Object 2"/>
          <p:cNvGraphicFramePr>
            <a:graphicFrameLocks noChangeAspect="1"/>
          </p:cNvGraphicFramePr>
          <p:nvPr/>
        </p:nvGraphicFramePr>
        <p:xfrm>
          <a:off x="2786063" y="2206625"/>
          <a:ext cx="21574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Equation" r:id="rId4" imgW="2197080" imgH="914400" progId="Equation.DSMT4">
                  <p:embed/>
                </p:oleObj>
              </mc:Choice>
              <mc:Fallback>
                <p:oleObj name="Equation" r:id="rId4" imgW="2197080" imgH="914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2206625"/>
                        <a:ext cx="215741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1030288" y="4037013"/>
            <a:ext cx="81137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则有</a:t>
            </a:r>
            <a:r>
              <a:rPr lang="en-US" altLang="zh-CN" sz="3200" b="1" i="1"/>
              <a:t>E</a:t>
            </a:r>
            <a:r>
              <a:rPr lang="zh-CN" altLang="zh-CN" sz="2800" b="1"/>
              <a:t>与</a:t>
            </a:r>
            <a:r>
              <a:rPr lang="zh-CN" altLang="zh-CN" sz="3200" b="1"/>
              <a:t> </a:t>
            </a:r>
            <a:r>
              <a:rPr lang="en-US" altLang="zh-CN" sz="3200" b="1" i="1"/>
              <a:t>r</a:t>
            </a:r>
            <a:r>
              <a:rPr lang="en-US" altLang="zh-CN" sz="2800" b="1" baseline="30000"/>
              <a:t>3 </a:t>
            </a:r>
            <a:r>
              <a:rPr lang="zh-CN" altLang="zh-CN" sz="2800" b="1"/>
              <a:t>成反比，比点电荷电场递减的快</a:t>
            </a:r>
            <a:endParaRPr lang="zh-CN" altLang="en-US" sz="2800" b="1"/>
          </a:p>
        </p:txBody>
      </p:sp>
      <p:sp>
        <p:nvSpPr>
          <p:cNvPr id="203780" name="Text Box 4"/>
          <p:cNvSpPr txBox="1">
            <a:spLocks noChangeArrowheads="1"/>
          </p:cNvSpPr>
          <p:nvPr/>
        </p:nvSpPr>
        <p:spPr bwMode="auto">
          <a:xfrm>
            <a:off x="1300163" y="4854575"/>
            <a:ext cx="218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/>
              <a:t>E</a:t>
            </a:r>
            <a:r>
              <a:rPr lang="en-US" altLang="zh-CN" sz="3200" b="1"/>
              <a:t> </a:t>
            </a:r>
            <a:r>
              <a:rPr lang="en-US" altLang="zh-CN" sz="2800" b="1">
                <a:sym typeface="Symbol" pitchFamily="18" charset="2"/>
              </a:rPr>
              <a:t> </a:t>
            </a:r>
            <a:r>
              <a:rPr lang="en-US" altLang="zh-CN" sz="3200" b="1" i="1">
                <a:cs typeface="Times New Roman" pitchFamily="18" charset="0"/>
                <a:sym typeface="Symbol" pitchFamily="18" charset="2"/>
              </a:rPr>
              <a:t>p</a:t>
            </a:r>
            <a:endParaRPr lang="en-US" altLang="zh-CN" sz="3200" b="1" i="1"/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5284788" y="5418138"/>
            <a:ext cx="3486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E</a:t>
            </a:r>
            <a:r>
              <a:rPr lang="zh-CN" altLang="en-US" sz="2800" b="1"/>
              <a:t>在远处不变</a:t>
            </a:r>
          </a:p>
        </p:txBody>
      </p:sp>
      <p:sp>
        <p:nvSpPr>
          <p:cNvPr id="203782" name="Text Box 6"/>
          <p:cNvSpPr txBox="1">
            <a:spLocks noChangeArrowheads="1"/>
          </p:cNvSpPr>
          <p:nvPr/>
        </p:nvSpPr>
        <p:spPr bwMode="auto">
          <a:xfrm>
            <a:off x="2679700" y="6078538"/>
            <a:ext cx="6284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是描述电偶极子属性的物理量</a:t>
            </a:r>
            <a:endParaRPr lang="zh-CN" altLang="en-US" sz="3200" b="1">
              <a:solidFill>
                <a:srgbClr val="FF0000"/>
              </a:solidFill>
              <a:ea typeface="黑体" pitchFamily="2" charset="-122"/>
            </a:endParaRPr>
          </a:p>
        </p:txBody>
      </p:sp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1476375" y="6078538"/>
          <a:ext cx="10477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Equation" r:id="rId6" imgW="1180800" imgH="545760" progId="Equation.DSMT4">
                  <p:embed/>
                </p:oleObj>
              </mc:Choice>
              <mc:Fallback>
                <p:oleObj name="Equation" r:id="rId6" imgW="1180800" imgH="5457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6078538"/>
                        <a:ext cx="1047750" cy="4826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555875" y="1665288"/>
            <a:ext cx="1387475" cy="519112"/>
            <a:chOff x="2246" y="3594"/>
            <a:chExt cx="874" cy="313"/>
          </a:xfrm>
        </p:grpSpPr>
        <p:sp>
          <p:nvSpPr>
            <p:cNvPr id="12363" name="Text Box 9"/>
            <p:cNvSpPr txBox="1">
              <a:spLocks noChangeArrowheads="1"/>
            </p:cNvSpPr>
            <p:nvPr/>
          </p:nvSpPr>
          <p:spPr bwMode="auto">
            <a:xfrm>
              <a:off x="2246" y="3594"/>
              <a:ext cx="396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当 </a:t>
              </a:r>
            </a:p>
          </p:txBody>
        </p:sp>
        <p:graphicFrame>
          <p:nvGraphicFramePr>
            <p:cNvPr id="12304" name="Object 10"/>
            <p:cNvGraphicFramePr>
              <a:graphicFrameLocks noChangeAspect="1"/>
            </p:cNvGraphicFramePr>
            <p:nvPr/>
          </p:nvGraphicFramePr>
          <p:xfrm>
            <a:off x="2548" y="3656"/>
            <a:ext cx="57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2" name="公式" r:id="rId8" imgW="1054080" imgH="368280" progId="Equation.3">
                    <p:embed/>
                  </p:oleObj>
                </mc:Choice>
                <mc:Fallback>
                  <p:oleObj name="公式" r:id="rId8" imgW="1054080" imgH="3682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8" y="3656"/>
                          <a:ext cx="57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77850" y="155575"/>
            <a:ext cx="3795713" cy="1171575"/>
            <a:chOff x="144" y="144"/>
            <a:chExt cx="2665" cy="803"/>
          </a:xfrm>
        </p:grpSpPr>
        <p:graphicFrame>
          <p:nvGraphicFramePr>
            <p:cNvPr id="12303" name="Object 13"/>
            <p:cNvGraphicFramePr>
              <a:graphicFrameLocks noChangeAspect="1"/>
            </p:cNvGraphicFramePr>
            <p:nvPr/>
          </p:nvGraphicFramePr>
          <p:xfrm>
            <a:off x="707" y="157"/>
            <a:ext cx="2102" cy="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3" name="Equation" r:id="rId10" imgW="3073320" imgH="1180800" progId="Equation.DSMT4">
                    <p:embed/>
                  </p:oleObj>
                </mc:Choice>
                <mc:Fallback>
                  <p:oleObj name="Equation" r:id="rId10" imgW="3073320" imgH="1180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57"/>
                          <a:ext cx="2102" cy="790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0066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62" name="Picture 14" descr="dov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44"/>
              <a:ext cx="601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3791" name="AutoShape 15"/>
          <p:cNvSpPr>
            <a:spLocks noChangeArrowheads="1"/>
          </p:cNvSpPr>
          <p:nvPr/>
        </p:nvSpPr>
        <p:spPr bwMode="auto">
          <a:xfrm>
            <a:off x="152400" y="1355725"/>
            <a:ext cx="2293938" cy="995363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3200" b="1">
              <a:solidFill>
                <a:srgbClr val="660066"/>
              </a:solidFill>
              <a:ea typeface="隶书" pitchFamily="49" charset="-122"/>
            </a:endParaRPr>
          </a:p>
        </p:txBody>
      </p:sp>
      <p:sp>
        <p:nvSpPr>
          <p:cNvPr id="203792" name="Text Box 16"/>
          <p:cNvSpPr txBox="1">
            <a:spLocks noChangeArrowheads="1"/>
          </p:cNvSpPr>
          <p:nvPr/>
        </p:nvSpPr>
        <p:spPr bwMode="auto">
          <a:xfrm>
            <a:off x="755650" y="4910138"/>
            <a:ext cx="1146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3</a:t>
            </a:r>
            <a:r>
              <a:rPr lang="en-US" altLang="zh-CN" sz="3200" b="1" baseline="30000">
                <a:cs typeface="Times New Roman" pitchFamily="18" charset="0"/>
              </a:rPr>
              <a:t>o</a:t>
            </a:r>
            <a:endParaRPr lang="en-US" altLang="zh-CN" sz="3200" b="1" baseline="30000"/>
          </a:p>
        </p:txBody>
      </p:sp>
      <p:graphicFrame>
        <p:nvGraphicFramePr>
          <p:cNvPr id="203794" name="Object 18"/>
          <p:cNvGraphicFramePr>
            <a:graphicFrameLocks noChangeAspect="1"/>
          </p:cNvGraphicFramePr>
          <p:nvPr/>
        </p:nvGraphicFramePr>
        <p:xfrm>
          <a:off x="2982913" y="5464175"/>
          <a:ext cx="22860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Equation" r:id="rId13" imgW="2209680" imgH="469800" progId="Equation.3">
                  <p:embed/>
                </p:oleObj>
              </mc:Choice>
              <mc:Fallback>
                <p:oleObj name="Equation" r:id="rId13" imgW="2209680" imgH="469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5464175"/>
                        <a:ext cx="22860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2563813" y="4854575"/>
            <a:ext cx="3825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若</a:t>
            </a:r>
            <a:r>
              <a:rPr lang="en-US" altLang="zh-CN" sz="3200" b="1" i="1"/>
              <a:t>p</a:t>
            </a:r>
            <a:r>
              <a:rPr lang="en-US" altLang="zh-CN" sz="2800" b="1" i="1"/>
              <a:t>=</a:t>
            </a:r>
            <a:r>
              <a:rPr lang="en-US" altLang="zh-CN" sz="3200" b="1" i="1"/>
              <a:t>q</a:t>
            </a:r>
            <a:r>
              <a:rPr lang="en-US" altLang="zh-CN" sz="3200" b="1" i="1">
                <a:cs typeface="Times New Roman" pitchFamily="18" charset="0"/>
              </a:rPr>
              <a:t>·l </a:t>
            </a:r>
            <a:r>
              <a:rPr lang="zh-CN" altLang="en-US" sz="2800" b="1"/>
              <a:t>保持不变</a:t>
            </a: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814388" y="1485900"/>
            <a:ext cx="2305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ea typeface="隶书" pitchFamily="49" charset="-122"/>
              </a:rPr>
              <a:t>讨论</a:t>
            </a:r>
            <a:endParaRPr lang="zh-CN" altLang="en-US" sz="3600">
              <a:solidFill>
                <a:srgbClr val="FF0000"/>
              </a:solidFill>
              <a:ea typeface="隶书" pitchFamily="49" charset="-122"/>
            </a:endParaRPr>
          </a:p>
        </p:txBody>
      </p:sp>
      <p:grpSp>
        <p:nvGrpSpPr>
          <p:cNvPr id="12315" name="Group 111"/>
          <p:cNvGrpSpPr>
            <a:grpSpLocks/>
          </p:cNvGrpSpPr>
          <p:nvPr/>
        </p:nvGrpSpPr>
        <p:grpSpPr bwMode="auto">
          <a:xfrm>
            <a:off x="5611813" y="0"/>
            <a:ext cx="3532187" cy="3663950"/>
            <a:chOff x="3648" y="225"/>
            <a:chExt cx="2225" cy="2308"/>
          </a:xfrm>
        </p:grpSpPr>
        <p:grpSp>
          <p:nvGrpSpPr>
            <p:cNvPr id="12319" name="Group 59"/>
            <p:cNvGrpSpPr>
              <a:grpSpLocks/>
            </p:cNvGrpSpPr>
            <p:nvPr/>
          </p:nvGrpSpPr>
          <p:grpSpPr bwMode="auto">
            <a:xfrm>
              <a:off x="3648" y="225"/>
              <a:ext cx="1322" cy="2231"/>
              <a:chOff x="3535" y="112"/>
              <a:chExt cx="1322" cy="2231"/>
            </a:xfrm>
          </p:grpSpPr>
          <p:graphicFrame>
            <p:nvGraphicFramePr>
              <p:cNvPr id="12299" name="Object 60"/>
              <p:cNvGraphicFramePr>
                <a:graphicFrameLocks noChangeAspect="1"/>
              </p:cNvGraphicFramePr>
              <p:nvPr/>
            </p:nvGraphicFramePr>
            <p:xfrm>
              <a:off x="4127" y="2092"/>
              <a:ext cx="12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85" name="公式" r:id="rId15" imgW="253800" imgH="457200" progId="Equation.3">
                      <p:embed/>
                    </p:oleObj>
                  </mc:Choice>
                  <mc:Fallback>
                    <p:oleObj name="公式" r:id="rId15" imgW="253800" imgH="457200" progId="Equation.3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7" y="2092"/>
                            <a:ext cx="128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32" name="Line 61"/>
              <p:cNvSpPr>
                <a:spLocks noChangeShapeType="1"/>
              </p:cNvSpPr>
              <p:nvPr/>
            </p:nvSpPr>
            <p:spPr bwMode="auto">
              <a:xfrm flipV="1">
                <a:off x="4207" y="480"/>
                <a:ext cx="0" cy="1584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333" name="Group 62"/>
              <p:cNvGrpSpPr>
                <a:grpSpLocks/>
              </p:cNvGrpSpPr>
              <p:nvPr/>
            </p:nvGrpSpPr>
            <p:grpSpPr bwMode="auto">
              <a:xfrm>
                <a:off x="3631" y="1824"/>
                <a:ext cx="1104" cy="327"/>
                <a:chOff x="4512" y="1426"/>
                <a:chExt cx="1104" cy="327"/>
              </a:xfrm>
            </p:grpSpPr>
            <p:grpSp>
              <p:nvGrpSpPr>
                <p:cNvPr id="12352" name="Group 63"/>
                <p:cNvGrpSpPr>
                  <a:grpSpLocks/>
                </p:cNvGrpSpPr>
                <p:nvPr/>
              </p:nvGrpSpPr>
              <p:grpSpPr bwMode="auto">
                <a:xfrm>
                  <a:off x="4512" y="1426"/>
                  <a:ext cx="1104" cy="327"/>
                  <a:chOff x="4560" y="1476"/>
                  <a:chExt cx="960" cy="279"/>
                </a:xfrm>
              </p:grpSpPr>
              <p:grpSp>
                <p:nvGrpSpPr>
                  <p:cNvPr id="12354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4560" y="1476"/>
                    <a:ext cx="144" cy="279"/>
                    <a:chOff x="384" y="1620"/>
                    <a:chExt cx="144" cy="279"/>
                  </a:xfrm>
                </p:grpSpPr>
                <p:sp>
                  <p:nvSpPr>
                    <p:cNvPr id="12360" name="Oval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" y="1776"/>
                      <a:ext cx="96" cy="96"/>
                    </a:xfrm>
                    <a:prstGeom prst="ellipse">
                      <a:avLst/>
                    </a:prstGeom>
                    <a:solidFill>
                      <a:srgbClr val="33CC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61" name="Text Box 6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4" y="1620"/>
                      <a:ext cx="101" cy="2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zh-CN" sz="2800" b="1"/>
                    </a:p>
                  </p:txBody>
                </p:sp>
              </p:grpSp>
              <p:grpSp>
                <p:nvGrpSpPr>
                  <p:cNvPr id="12355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5424" y="1632"/>
                    <a:ext cx="96" cy="96"/>
                    <a:chOff x="1008" y="1584"/>
                    <a:chExt cx="96" cy="96"/>
                  </a:xfrm>
                </p:grpSpPr>
                <p:sp>
                  <p:nvSpPr>
                    <p:cNvPr id="12357" name="Oval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8" y="1584"/>
                      <a:ext cx="96" cy="96"/>
                    </a:xfrm>
                    <a:prstGeom prst="ellipse">
                      <a:avLst/>
                    </a:prstGeom>
                    <a:solidFill>
                      <a:srgbClr val="FF7C8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58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08" y="1632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59" name="Line 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56" y="1584"/>
                      <a:ext cx="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2356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1680"/>
                    <a:ext cx="72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353" name="Line 72"/>
                <p:cNvSpPr>
                  <a:spLocks noChangeShapeType="1"/>
                </p:cNvSpPr>
                <p:nvPr/>
              </p:nvSpPr>
              <p:spPr bwMode="auto">
                <a:xfrm>
                  <a:off x="4608" y="16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2300" name="Object 73"/>
              <p:cNvGraphicFramePr>
                <a:graphicFrameLocks noChangeAspect="1"/>
              </p:cNvGraphicFramePr>
              <p:nvPr/>
            </p:nvGraphicFramePr>
            <p:xfrm>
              <a:off x="4183" y="816"/>
              <a:ext cx="48" cy="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86" name="公式" r:id="rId17" imgW="228600" imgH="228600" progId="Equation.3">
                      <p:embed/>
                    </p:oleObj>
                  </mc:Choice>
                  <mc:Fallback>
                    <p:oleObj name="公式" r:id="rId17" imgW="228600" imgH="228600" progId="Equation.3">
                      <p:embed/>
                      <p:pic>
                        <p:nvPicPr>
                          <p:cNvPr id="0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3" y="816"/>
                            <a:ext cx="48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34" name="Text Box 74"/>
              <p:cNvSpPr txBox="1">
                <a:spLocks noChangeArrowheads="1"/>
              </p:cNvSpPr>
              <p:nvPr/>
            </p:nvSpPr>
            <p:spPr bwMode="auto">
              <a:xfrm>
                <a:off x="4207" y="480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rgbClr val="FF0000"/>
                    </a:solidFill>
                  </a:rPr>
                  <a:t>P</a:t>
                </a:r>
              </a:p>
            </p:txBody>
          </p:sp>
          <p:sp>
            <p:nvSpPr>
              <p:cNvPr id="12335" name="Line 75"/>
              <p:cNvSpPr>
                <a:spLocks noChangeShapeType="1"/>
              </p:cNvSpPr>
              <p:nvPr/>
            </p:nvSpPr>
            <p:spPr bwMode="auto">
              <a:xfrm flipH="1">
                <a:off x="3727" y="816"/>
                <a:ext cx="480" cy="1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6" name="Line 76"/>
              <p:cNvSpPr>
                <a:spLocks noChangeShapeType="1"/>
              </p:cNvSpPr>
              <p:nvPr/>
            </p:nvSpPr>
            <p:spPr bwMode="auto">
              <a:xfrm>
                <a:off x="4207" y="816"/>
                <a:ext cx="480" cy="1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7" name="Line 77"/>
              <p:cNvSpPr>
                <a:spLocks noChangeShapeType="1"/>
              </p:cNvSpPr>
              <p:nvPr/>
            </p:nvSpPr>
            <p:spPr bwMode="auto">
              <a:xfrm flipH="1">
                <a:off x="4015" y="816"/>
                <a:ext cx="192" cy="528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8" name="Line 78"/>
              <p:cNvSpPr>
                <a:spLocks noChangeShapeType="1"/>
              </p:cNvSpPr>
              <p:nvPr/>
            </p:nvSpPr>
            <p:spPr bwMode="auto">
              <a:xfrm flipH="1" flipV="1">
                <a:off x="4015" y="384"/>
                <a:ext cx="192" cy="432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9" name="Text Box 79"/>
              <p:cNvSpPr txBox="1">
                <a:spLocks noChangeArrowheads="1"/>
              </p:cNvSpPr>
              <p:nvPr/>
            </p:nvSpPr>
            <p:spPr bwMode="auto">
              <a:xfrm>
                <a:off x="3679" y="1028"/>
                <a:ext cx="44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 i="1"/>
                  <a:t>E</a:t>
                </a:r>
                <a:r>
                  <a:rPr lang="en-US" altLang="zh-CN" sz="3200" b="1" baseline="-25000">
                    <a:sym typeface="Symbol" pitchFamily="18" charset="2"/>
                  </a:rPr>
                  <a:t></a:t>
                </a:r>
                <a:endParaRPr lang="en-US" altLang="zh-CN" sz="2000" b="1">
                  <a:sym typeface="Symbol" pitchFamily="18" charset="2"/>
                </a:endParaRPr>
              </a:p>
            </p:txBody>
          </p:sp>
          <p:sp>
            <p:nvSpPr>
              <p:cNvPr id="12340" name="Text Box 80"/>
              <p:cNvSpPr txBox="1">
                <a:spLocks noChangeArrowheads="1"/>
              </p:cNvSpPr>
              <p:nvPr/>
            </p:nvSpPr>
            <p:spPr bwMode="auto">
              <a:xfrm>
                <a:off x="3679" y="135"/>
                <a:ext cx="361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 i="1"/>
                  <a:t>E</a:t>
                </a:r>
                <a:r>
                  <a:rPr lang="en-US" altLang="zh-CN" sz="3200" b="1" i="1" baseline="-25000"/>
                  <a:t>+</a:t>
                </a:r>
                <a:endParaRPr lang="en-US" altLang="zh-CN" sz="3200" b="1" i="1"/>
              </a:p>
            </p:txBody>
          </p:sp>
          <p:sp>
            <p:nvSpPr>
              <p:cNvPr id="12341" name="Line 81"/>
              <p:cNvSpPr>
                <a:spLocks noChangeShapeType="1"/>
              </p:cNvSpPr>
              <p:nvPr/>
            </p:nvSpPr>
            <p:spPr bwMode="auto">
              <a:xfrm>
                <a:off x="3775" y="816"/>
                <a:ext cx="96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2" name="Text Box 82"/>
              <p:cNvSpPr txBox="1">
                <a:spLocks noChangeArrowheads="1"/>
              </p:cNvSpPr>
              <p:nvPr/>
            </p:nvSpPr>
            <p:spPr bwMode="auto">
              <a:xfrm>
                <a:off x="4629" y="720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/>
                  <a:t>x</a:t>
                </a:r>
              </a:p>
            </p:txBody>
          </p:sp>
          <p:sp>
            <p:nvSpPr>
              <p:cNvPr id="12343" name="Line 83"/>
              <p:cNvSpPr>
                <a:spLocks noChangeShapeType="1"/>
              </p:cNvSpPr>
              <p:nvPr/>
            </p:nvSpPr>
            <p:spPr bwMode="auto">
              <a:xfrm flipV="1">
                <a:off x="4207" y="288"/>
                <a:ext cx="0" cy="52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4" name="Text Box 84"/>
              <p:cNvSpPr txBox="1">
                <a:spLocks noChangeArrowheads="1"/>
              </p:cNvSpPr>
              <p:nvPr/>
            </p:nvSpPr>
            <p:spPr bwMode="auto">
              <a:xfrm>
                <a:off x="4207" y="11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/>
                  <a:t>y</a:t>
                </a:r>
                <a:endParaRPr lang="en-US" altLang="zh-CN" sz="3200" b="1"/>
              </a:p>
            </p:txBody>
          </p:sp>
          <p:sp>
            <p:nvSpPr>
              <p:cNvPr id="12345" name="Line 85"/>
              <p:cNvSpPr>
                <a:spLocks noChangeShapeType="1"/>
              </p:cNvSpPr>
              <p:nvPr/>
            </p:nvSpPr>
            <p:spPr bwMode="auto">
              <a:xfrm flipH="1">
                <a:off x="3823" y="81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346" name="Group 86"/>
              <p:cNvGrpSpPr>
                <a:grpSpLocks/>
              </p:cNvGrpSpPr>
              <p:nvPr/>
            </p:nvGrpSpPr>
            <p:grpSpPr bwMode="auto">
              <a:xfrm>
                <a:off x="3535" y="610"/>
                <a:ext cx="202" cy="327"/>
                <a:chOff x="4320" y="1147"/>
                <a:chExt cx="202" cy="327"/>
              </a:xfrm>
            </p:grpSpPr>
            <p:sp>
              <p:nvSpPr>
                <p:cNvPr id="12350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4320" y="1147"/>
                  <a:ext cx="11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 sz="2800" b="1" i="1"/>
                </a:p>
              </p:txBody>
            </p:sp>
            <p:sp>
              <p:nvSpPr>
                <p:cNvPr id="12351" name="Line 88"/>
                <p:cNvSpPr>
                  <a:spLocks noChangeShapeType="1"/>
                </p:cNvSpPr>
                <p:nvPr/>
              </p:nvSpPr>
              <p:spPr bwMode="auto">
                <a:xfrm>
                  <a:off x="4330" y="1215"/>
                  <a:ext cx="192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round/>
                      <a:headEnd/>
                      <a:tailEnd type="arrow" w="med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347" name="Text Box 89"/>
              <p:cNvSpPr txBox="1">
                <a:spLocks noChangeArrowheads="1"/>
              </p:cNvSpPr>
              <p:nvPr/>
            </p:nvSpPr>
            <p:spPr bwMode="auto">
              <a:xfrm>
                <a:off x="4173" y="1392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 i="1"/>
                  <a:t>r</a:t>
                </a:r>
              </a:p>
            </p:txBody>
          </p:sp>
          <p:sp>
            <p:nvSpPr>
              <p:cNvPr id="12348" name="Text Box 90"/>
              <p:cNvSpPr txBox="1">
                <a:spLocks noChangeArrowheads="1"/>
              </p:cNvSpPr>
              <p:nvPr/>
            </p:nvSpPr>
            <p:spPr bwMode="auto">
              <a:xfrm>
                <a:off x="4479" y="2013"/>
                <a:ext cx="31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/>
                  <a:t>+</a:t>
                </a:r>
                <a:r>
                  <a:rPr lang="en-US" altLang="zh-CN" sz="2800" b="1" i="1"/>
                  <a:t>q</a:t>
                </a:r>
                <a:endParaRPr lang="en-US" altLang="zh-CN" sz="3600" b="1" i="1"/>
              </a:p>
            </p:txBody>
          </p:sp>
          <p:sp>
            <p:nvSpPr>
              <p:cNvPr id="12349" name="Text Box 91"/>
              <p:cNvSpPr txBox="1">
                <a:spLocks noChangeArrowheads="1"/>
              </p:cNvSpPr>
              <p:nvPr/>
            </p:nvSpPr>
            <p:spPr bwMode="auto">
              <a:xfrm>
                <a:off x="3559" y="2016"/>
                <a:ext cx="33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ym typeface="Symbol" pitchFamily="18" charset="2"/>
                  </a:rPr>
                  <a:t></a:t>
                </a:r>
                <a:r>
                  <a:rPr lang="en-US" altLang="zh-CN" sz="2800" b="1" i="1">
                    <a:sym typeface="Symbol" pitchFamily="18" charset="2"/>
                  </a:rPr>
                  <a:t>q</a:t>
                </a:r>
              </a:p>
            </p:txBody>
          </p:sp>
          <p:graphicFrame>
            <p:nvGraphicFramePr>
              <p:cNvPr id="12301" name="Object 92"/>
              <p:cNvGraphicFramePr>
                <a:graphicFrameLocks noChangeAspect="1"/>
              </p:cNvGraphicFramePr>
              <p:nvPr/>
            </p:nvGraphicFramePr>
            <p:xfrm>
              <a:off x="4015" y="615"/>
              <a:ext cx="142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87" name="公式" r:id="rId19" imgW="291960" imgH="380880" progId="Equation.3">
                      <p:embed/>
                    </p:oleObj>
                  </mc:Choice>
                  <mc:Fallback>
                    <p:oleObj name="公式" r:id="rId19" imgW="291960" imgH="380880" progId="Equation.3">
                      <p:embed/>
                      <p:pic>
                        <p:nvPicPr>
                          <p:cNvPr id="0" name="Object 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15" y="615"/>
                            <a:ext cx="142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2" name="Object 93"/>
              <p:cNvGraphicFramePr>
                <a:graphicFrameLocks noChangeAspect="1"/>
              </p:cNvGraphicFramePr>
              <p:nvPr/>
            </p:nvGraphicFramePr>
            <p:xfrm>
              <a:off x="3593" y="648"/>
              <a:ext cx="22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88" name="Equation" r:id="rId21" imgW="317160" imgH="393480" progId="Equation.DSMT4">
                      <p:embed/>
                    </p:oleObj>
                  </mc:Choice>
                  <mc:Fallback>
                    <p:oleObj name="Equation" r:id="rId21" imgW="317160" imgH="393480" progId="Equation.DSMT4">
                      <p:embed/>
                      <p:pic>
                        <p:nvPicPr>
                          <p:cNvPr id="0" name="Object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93" y="648"/>
                            <a:ext cx="220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20" name="Group 94"/>
            <p:cNvGrpSpPr>
              <a:grpSpLocks/>
            </p:cNvGrpSpPr>
            <p:nvPr/>
          </p:nvGrpSpPr>
          <p:grpSpPr bwMode="auto">
            <a:xfrm>
              <a:off x="4736" y="1838"/>
              <a:ext cx="857" cy="378"/>
              <a:chOff x="4687" y="1725"/>
              <a:chExt cx="857" cy="378"/>
            </a:xfrm>
          </p:grpSpPr>
          <p:sp>
            <p:nvSpPr>
              <p:cNvPr id="12329" name="Line 95"/>
              <p:cNvSpPr>
                <a:spLocks noChangeShapeType="1"/>
              </p:cNvSpPr>
              <p:nvPr/>
            </p:nvSpPr>
            <p:spPr bwMode="auto">
              <a:xfrm>
                <a:off x="4687" y="2061"/>
                <a:ext cx="8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0" name="Oval 96"/>
              <p:cNvSpPr>
                <a:spLocks noChangeArrowheads="1"/>
              </p:cNvSpPr>
              <p:nvPr/>
            </p:nvSpPr>
            <p:spPr bwMode="auto">
              <a:xfrm>
                <a:off x="5181" y="2024"/>
                <a:ext cx="72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ap="sq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1" name="Text Box 97"/>
              <p:cNvSpPr txBox="1">
                <a:spLocks noChangeArrowheads="1"/>
              </p:cNvSpPr>
              <p:nvPr/>
            </p:nvSpPr>
            <p:spPr bwMode="auto">
              <a:xfrm>
                <a:off x="5120" y="1725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rgbClr val="FF0000"/>
                    </a:solidFill>
                  </a:rPr>
                  <a:t>P</a:t>
                </a:r>
              </a:p>
            </p:txBody>
          </p:sp>
        </p:grpSp>
        <p:graphicFrame>
          <p:nvGraphicFramePr>
            <p:cNvPr id="12294" name="Object 98"/>
            <p:cNvGraphicFramePr>
              <a:graphicFrameLocks noChangeAspect="1"/>
            </p:cNvGraphicFramePr>
            <p:nvPr/>
          </p:nvGraphicFramePr>
          <p:xfrm>
            <a:off x="5583" y="2248"/>
            <a:ext cx="29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9" name="Equation" r:id="rId23" imgW="444240" imgH="431640" progId="Equation.DSMT4">
                    <p:embed/>
                  </p:oleObj>
                </mc:Choice>
                <mc:Fallback>
                  <p:oleObj name="Equation" r:id="rId23" imgW="444240" imgH="431640" progId="Equation.DSMT4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3" y="2248"/>
                          <a:ext cx="29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21" name="Group 99"/>
            <p:cNvGrpSpPr>
              <a:grpSpLocks/>
            </p:cNvGrpSpPr>
            <p:nvPr/>
          </p:nvGrpSpPr>
          <p:grpSpPr bwMode="auto">
            <a:xfrm>
              <a:off x="4815" y="1840"/>
              <a:ext cx="454" cy="305"/>
              <a:chOff x="4702" y="1727"/>
              <a:chExt cx="454" cy="305"/>
            </a:xfrm>
          </p:grpSpPr>
          <p:graphicFrame>
            <p:nvGraphicFramePr>
              <p:cNvPr id="12298" name="Object 100"/>
              <p:cNvGraphicFramePr>
                <a:graphicFrameLocks noChangeAspect="1"/>
              </p:cNvGraphicFramePr>
              <p:nvPr/>
            </p:nvGraphicFramePr>
            <p:xfrm>
              <a:off x="4834" y="1727"/>
              <a:ext cx="186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0" name="Equation" r:id="rId25" imgW="291960" imgH="431640" progId="Equation.DSMT4">
                      <p:embed/>
                    </p:oleObj>
                  </mc:Choice>
                  <mc:Fallback>
                    <p:oleObj name="Equation" r:id="rId25" imgW="291960" imgH="431640" progId="Equation.DSMT4">
                      <p:embed/>
                      <p:pic>
                        <p:nvPicPr>
                          <p:cNvPr id="0" name="Object 1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4" y="1727"/>
                            <a:ext cx="186" cy="2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28" name="Line 101"/>
              <p:cNvSpPr>
                <a:spLocks noChangeShapeType="1"/>
              </p:cNvSpPr>
              <p:nvPr/>
            </p:nvSpPr>
            <p:spPr bwMode="auto">
              <a:xfrm>
                <a:off x="4702" y="2032"/>
                <a:ext cx="45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22" name="Line 102"/>
            <p:cNvSpPr>
              <a:spLocks noChangeShapeType="1"/>
            </p:cNvSpPr>
            <p:nvPr/>
          </p:nvSpPr>
          <p:spPr bwMode="auto">
            <a:xfrm>
              <a:off x="5283" y="2194"/>
              <a:ext cx="590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23" name="Group 103"/>
            <p:cNvGrpSpPr>
              <a:grpSpLocks/>
            </p:cNvGrpSpPr>
            <p:nvPr/>
          </p:nvGrpSpPr>
          <p:grpSpPr bwMode="auto">
            <a:xfrm>
              <a:off x="3836" y="2194"/>
              <a:ext cx="1393" cy="293"/>
              <a:chOff x="3730" y="2094"/>
              <a:chExt cx="1393" cy="293"/>
            </a:xfrm>
          </p:grpSpPr>
          <p:graphicFrame>
            <p:nvGraphicFramePr>
              <p:cNvPr id="12297" name="Object 104"/>
              <p:cNvGraphicFramePr>
                <a:graphicFrameLocks noChangeAspect="1"/>
              </p:cNvGraphicFramePr>
              <p:nvPr/>
            </p:nvGraphicFramePr>
            <p:xfrm>
              <a:off x="4811" y="2120"/>
              <a:ext cx="180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1" name="Equation" r:id="rId27" imgW="291960" imgH="431640" progId="Equation.DSMT4">
                      <p:embed/>
                    </p:oleObj>
                  </mc:Choice>
                  <mc:Fallback>
                    <p:oleObj name="Equation" r:id="rId27" imgW="291960" imgH="431640" progId="Equation.DSMT4">
                      <p:embed/>
                      <p:pic>
                        <p:nvPicPr>
                          <p:cNvPr id="0" name="Object 1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1" y="2120"/>
                            <a:ext cx="180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27" name="Line 105"/>
              <p:cNvSpPr>
                <a:spLocks noChangeShapeType="1"/>
              </p:cNvSpPr>
              <p:nvPr/>
            </p:nvSpPr>
            <p:spPr bwMode="auto">
              <a:xfrm rot="30912" flipV="1">
                <a:off x="3730" y="2094"/>
                <a:ext cx="1393" cy="13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24" name="Group 106"/>
            <p:cNvGrpSpPr>
              <a:grpSpLocks/>
            </p:cNvGrpSpPr>
            <p:nvPr/>
          </p:nvGrpSpPr>
          <p:grpSpPr bwMode="auto">
            <a:xfrm>
              <a:off x="4966" y="2223"/>
              <a:ext cx="402" cy="309"/>
              <a:chOff x="4853" y="2110"/>
              <a:chExt cx="402" cy="309"/>
            </a:xfrm>
          </p:grpSpPr>
          <p:graphicFrame>
            <p:nvGraphicFramePr>
              <p:cNvPr id="12296" name="Object 107"/>
              <p:cNvGraphicFramePr>
                <a:graphicFrameLocks noChangeAspect="1"/>
              </p:cNvGraphicFramePr>
              <p:nvPr/>
            </p:nvGraphicFramePr>
            <p:xfrm>
              <a:off x="4977" y="2139"/>
              <a:ext cx="278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2" name="Equation" r:id="rId29" imgW="431640" imgH="431640" progId="Equation.DSMT4">
                      <p:embed/>
                    </p:oleObj>
                  </mc:Choice>
                  <mc:Fallback>
                    <p:oleObj name="Equation" r:id="rId29" imgW="431640" imgH="431640" progId="Equation.DSMT4">
                      <p:embed/>
                      <p:pic>
                        <p:nvPicPr>
                          <p:cNvPr id="0" name="Object 1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7" y="2139"/>
                            <a:ext cx="278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26" name="Line 108"/>
              <p:cNvSpPr>
                <a:spLocks noChangeShapeType="1"/>
              </p:cNvSpPr>
              <p:nvPr/>
            </p:nvSpPr>
            <p:spPr bwMode="auto">
              <a:xfrm flipH="1">
                <a:off x="4853" y="2110"/>
                <a:ext cx="280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2295" name="Object 109"/>
            <p:cNvGraphicFramePr>
              <a:graphicFrameLocks noChangeAspect="1"/>
            </p:cNvGraphicFramePr>
            <p:nvPr/>
          </p:nvGraphicFramePr>
          <p:xfrm>
            <a:off x="5478" y="1787"/>
            <a:ext cx="199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3" name="Equation" r:id="rId31" imgW="317160" imgH="393480" progId="Equation.DSMT4">
                    <p:embed/>
                  </p:oleObj>
                </mc:Choice>
                <mc:Fallback>
                  <p:oleObj name="Equation" r:id="rId31" imgW="317160" imgH="393480" progId="Equation.DSMT4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8" y="1787"/>
                          <a:ext cx="199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5" name="Line 110"/>
            <p:cNvSpPr>
              <a:spLocks noChangeShapeType="1"/>
            </p:cNvSpPr>
            <p:nvPr/>
          </p:nvSpPr>
          <p:spPr bwMode="auto">
            <a:xfrm flipH="1">
              <a:off x="5298" y="2159"/>
              <a:ext cx="354" cy="0"/>
            </a:xfrm>
            <a:prstGeom prst="line">
              <a:avLst/>
            </a:prstGeom>
            <a:noFill/>
            <a:ln w="53975" cap="sq">
              <a:solidFill>
                <a:srgbClr val="FF0000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3888" name="Text Box 112"/>
          <p:cNvSpPr txBox="1">
            <a:spLocks noChangeArrowheads="1"/>
          </p:cNvSpPr>
          <p:nvPr/>
        </p:nvSpPr>
        <p:spPr bwMode="auto">
          <a:xfrm>
            <a:off x="1190625" y="2355850"/>
            <a:ext cx="4148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中垂线上</a:t>
            </a:r>
          </a:p>
        </p:txBody>
      </p:sp>
      <p:sp>
        <p:nvSpPr>
          <p:cNvPr id="203889" name="Text Box 113"/>
          <p:cNvSpPr txBox="1">
            <a:spLocks noChangeArrowheads="1"/>
          </p:cNvSpPr>
          <p:nvPr/>
        </p:nvSpPr>
        <p:spPr bwMode="auto">
          <a:xfrm>
            <a:off x="1220788" y="3216275"/>
            <a:ext cx="4148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延长线上</a:t>
            </a:r>
          </a:p>
        </p:txBody>
      </p:sp>
      <p:graphicFrame>
        <p:nvGraphicFramePr>
          <p:cNvPr id="203890" name="Object 114"/>
          <p:cNvGraphicFramePr>
            <a:graphicFrameLocks noChangeAspect="1"/>
          </p:cNvGraphicFramePr>
          <p:nvPr/>
        </p:nvGraphicFramePr>
        <p:xfrm>
          <a:off x="2944813" y="3124200"/>
          <a:ext cx="170338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33" imgW="1688760" imgH="876240" progId="Equation.DSMT4">
                  <p:embed/>
                </p:oleObj>
              </mc:Choice>
              <mc:Fallback>
                <p:oleObj name="Equation" r:id="rId33" imgW="1688760" imgH="876240" progId="Equation.DSMT4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3124200"/>
                        <a:ext cx="1703387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rgbClr val="FF33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8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0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" fill="hold"/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20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" fill="hold"/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" fill="hold"/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" fill="hold"/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" fill="hold"/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" fill="hold"/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" fill="hold"/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autoUpdateAnimBg="0"/>
      <p:bldP spid="203780" grpId="0" autoUpdateAnimBg="0"/>
      <p:bldP spid="203781" grpId="0" autoUpdateAnimBg="0"/>
      <p:bldP spid="203782" grpId="0" autoUpdateAnimBg="0"/>
      <p:bldP spid="203791" grpId="0" animBg="1" autoUpdateAnimBg="0"/>
      <p:bldP spid="203792" grpId="0" autoUpdateAnimBg="0"/>
      <p:bldP spid="203795" grpId="0" autoUpdateAnimBg="0"/>
      <p:bldP spid="203796" grpId="0"/>
      <p:bldP spid="203888" grpId="0" autoUpdateAnimBg="0"/>
      <p:bldP spid="20388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641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15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14338"/>
            <a:ext cx="8810625" cy="591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16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06588" y="944563"/>
            <a:ext cx="60499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8000" b="1">
                <a:solidFill>
                  <a:srgbClr val="FF0000"/>
                </a:solidFill>
                <a:ea typeface="隶书" pitchFamily="49" charset="-122"/>
              </a:rPr>
              <a:t>本篇内容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266950" y="2600325"/>
            <a:ext cx="5780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章  </a:t>
            </a:r>
            <a:r>
              <a:rPr lang="zh-CN" altLang="en-US" sz="3600" b="1" dirty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静电场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266950" y="3435350"/>
            <a:ext cx="5868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章  </a:t>
            </a:r>
            <a:r>
              <a:rPr lang="zh-CN" altLang="en-US" sz="3600" b="1" dirty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稳恒磁场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266950" y="4300538"/>
            <a:ext cx="601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3600" b="1" dirty="0" smtClean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章  </a:t>
            </a:r>
            <a:r>
              <a:rPr lang="zh-CN" altLang="en-US" sz="3600" b="1" dirty="0">
                <a:solidFill>
                  <a:srgbClr val="000066"/>
                </a:solidFill>
                <a:latin typeface="黑体" pitchFamily="2" charset="-122"/>
                <a:ea typeface="黑体" pitchFamily="2" charset="-122"/>
              </a:rPr>
              <a:t>电磁感应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5" grpId="0"/>
      <p:bldP spid="8196" grpId="0"/>
      <p:bldP spid="81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72263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476500"/>
            <a:ext cx="44958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17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6513" y="388938"/>
            <a:ext cx="6048375" cy="519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/>
              <a:t>b</a:t>
            </a:r>
            <a:r>
              <a:rPr lang="en-US" altLang="zh-CN" sz="2800" b="1"/>
              <a:t>.</a:t>
            </a:r>
            <a:r>
              <a:rPr lang="zh-CN" altLang="en-US" sz="2800" b="1"/>
              <a:t>任意带电体的电场</a:t>
            </a:r>
            <a:r>
              <a:rPr lang="zh-CN" altLang="en-US" sz="2800" b="1" i="1"/>
              <a:t>    </a:t>
            </a:r>
            <a:r>
              <a:rPr lang="zh-CN" altLang="en-US" sz="2800" b="1"/>
              <a:t>的计算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154738" y="1892300"/>
            <a:ext cx="1608137" cy="1133475"/>
            <a:chOff x="4315" y="576"/>
            <a:chExt cx="1013" cy="714"/>
          </a:xfrm>
        </p:grpSpPr>
        <p:sp>
          <p:nvSpPr>
            <p:cNvPr id="13358" name="Freeform 4"/>
            <p:cNvSpPr>
              <a:spLocks/>
            </p:cNvSpPr>
            <p:nvPr/>
          </p:nvSpPr>
          <p:spPr bwMode="auto">
            <a:xfrm>
              <a:off x="4315" y="576"/>
              <a:ext cx="1013" cy="714"/>
            </a:xfrm>
            <a:custGeom>
              <a:avLst/>
              <a:gdLst>
                <a:gd name="T0" fmla="*/ 0 w 1013"/>
                <a:gd name="T1" fmla="*/ 581 h 714"/>
                <a:gd name="T2" fmla="*/ 8 w 1013"/>
                <a:gd name="T3" fmla="*/ 418 h 714"/>
                <a:gd name="T4" fmla="*/ 16 w 1013"/>
                <a:gd name="T5" fmla="*/ 393 h 714"/>
                <a:gd name="T6" fmla="*/ 25 w 1013"/>
                <a:gd name="T7" fmla="*/ 328 h 714"/>
                <a:gd name="T8" fmla="*/ 98 w 1013"/>
                <a:gd name="T9" fmla="*/ 255 h 714"/>
                <a:gd name="T10" fmla="*/ 187 w 1013"/>
                <a:gd name="T11" fmla="*/ 206 h 714"/>
                <a:gd name="T12" fmla="*/ 228 w 1013"/>
                <a:gd name="T13" fmla="*/ 166 h 714"/>
                <a:gd name="T14" fmla="*/ 236 w 1013"/>
                <a:gd name="T15" fmla="*/ 141 h 714"/>
                <a:gd name="T16" fmla="*/ 277 w 1013"/>
                <a:gd name="T17" fmla="*/ 109 h 714"/>
                <a:gd name="T18" fmla="*/ 309 w 1013"/>
                <a:gd name="T19" fmla="*/ 68 h 714"/>
                <a:gd name="T20" fmla="*/ 439 w 1013"/>
                <a:gd name="T21" fmla="*/ 27 h 714"/>
                <a:gd name="T22" fmla="*/ 659 w 1013"/>
                <a:gd name="T23" fmla="*/ 3 h 714"/>
                <a:gd name="T24" fmla="*/ 830 w 1013"/>
                <a:gd name="T25" fmla="*/ 11 h 714"/>
                <a:gd name="T26" fmla="*/ 960 w 1013"/>
                <a:gd name="T27" fmla="*/ 27 h 714"/>
                <a:gd name="T28" fmla="*/ 1009 w 1013"/>
                <a:gd name="T29" fmla="*/ 84 h 714"/>
                <a:gd name="T30" fmla="*/ 1001 w 1013"/>
                <a:gd name="T31" fmla="*/ 214 h 714"/>
                <a:gd name="T32" fmla="*/ 960 w 1013"/>
                <a:gd name="T33" fmla="*/ 255 h 714"/>
                <a:gd name="T34" fmla="*/ 871 w 1013"/>
                <a:gd name="T35" fmla="*/ 345 h 714"/>
                <a:gd name="T36" fmla="*/ 838 w 1013"/>
                <a:gd name="T37" fmla="*/ 393 h 714"/>
                <a:gd name="T38" fmla="*/ 789 w 1013"/>
                <a:gd name="T39" fmla="*/ 442 h 714"/>
                <a:gd name="T40" fmla="*/ 716 w 1013"/>
                <a:gd name="T41" fmla="*/ 507 h 714"/>
                <a:gd name="T42" fmla="*/ 708 w 1013"/>
                <a:gd name="T43" fmla="*/ 532 h 714"/>
                <a:gd name="T44" fmla="*/ 684 w 1013"/>
                <a:gd name="T45" fmla="*/ 540 h 714"/>
                <a:gd name="T46" fmla="*/ 594 w 1013"/>
                <a:gd name="T47" fmla="*/ 581 h 714"/>
                <a:gd name="T48" fmla="*/ 415 w 1013"/>
                <a:gd name="T49" fmla="*/ 629 h 714"/>
                <a:gd name="T50" fmla="*/ 8 w 1013"/>
                <a:gd name="T51" fmla="*/ 475 h 71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13"/>
                <a:gd name="T79" fmla="*/ 0 h 714"/>
                <a:gd name="T80" fmla="*/ 1013 w 1013"/>
                <a:gd name="T81" fmla="*/ 714 h 71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13" h="714">
                  <a:moveTo>
                    <a:pt x="0" y="581"/>
                  </a:moveTo>
                  <a:cubicBezTo>
                    <a:pt x="3" y="527"/>
                    <a:pt x="3" y="472"/>
                    <a:pt x="8" y="418"/>
                  </a:cubicBezTo>
                  <a:cubicBezTo>
                    <a:pt x="9" y="409"/>
                    <a:pt x="14" y="402"/>
                    <a:pt x="16" y="393"/>
                  </a:cubicBezTo>
                  <a:cubicBezTo>
                    <a:pt x="20" y="372"/>
                    <a:pt x="14" y="347"/>
                    <a:pt x="25" y="328"/>
                  </a:cubicBezTo>
                  <a:cubicBezTo>
                    <a:pt x="43" y="298"/>
                    <a:pt x="98" y="255"/>
                    <a:pt x="98" y="255"/>
                  </a:cubicBezTo>
                  <a:cubicBezTo>
                    <a:pt x="111" y="215"/>
                    <a:pt x="145" y="221"/>
                    <a:pt x="187" y="206"/>
                  </a:cubicBezTo>
                  <a:cubicBezTo>
                    <a:pt x="206" y="149"/>
                    <a:pt x="177" y="217"/>
                    <a:pt x="228" y="166"/>
                  </a:cubicBezTo>
                  <a:cubicBezTo>
                    <a:pt x="234" y="160"/>
                    <a:pt x="231" y="148"/>
                    <a:pt x="236" y="141"/>
                  </a:cubicBezTo>
                  <a:cubicBezTo>
                    <a:pt x="247" y="127"/>
                    <a:pt x="265" y="121"/>
                    <a:pt x="277" y="109"/>
                  </a:cubicBezTo>
                  <a:cubicBezTo>
                    <a:pt x="289" y="97"/>
                    <a:pt x="297" y="80"/>
                    <a:pt x="309" y="68"/>
                  </a:cubicBezTo>
                  <a:cubicBezTo>
                    <a:pt x="341" y="37"/>
                    <a:pt x="399" y="35"/>
                    <a:pt x="439" y="27"/>
                  </a:cubicBezTo>
                  <a:cubicBezTo>
                    <a:pt x="577" y="0"/>
                    <a:pt x="456" y="14"/>
                    <a:pt x="659" y="3"/>
                  </a:cubicBezTo>
                  <a:cubicBezTo>
                    <a:pt x="716" y="6"/>
                    <a:pt x="773" y="6"/>
                    <a:pt x="830" y="11"/>
                  </a:cubicBezTo>
                  <a:cubicBezTo>
                    <a:pt x="874" y="14"/>
                    <a:pt x="960" y="27"/>
                    <a:pt x="960" y="27"/>
                  </a:cubicBezTo>
                  <a:cubicBezTo>
                    <a:pt x="981" y="49"/>
                    <a:pt x="999" y="54"/>
                    <a:pt x="1009" y="84"/>
                  </a:cubicBezTo>
                  <a:cubicBezTo>
                    <a:pt x="1006" y="127"/>
                    <a:pt x="1013" y="172"/>
                    <a:pt x="1001" y="214"/>
                  </a:cubicBezTo>
                  <a:cubicBezTo>
                    <a:pt x="996" y="233"/>
                    <a:pt x="960" y="255"/>
                    <a:pt x="960" y="255"/>
                  </a:cubicBezTo>
                  <a:cubicBezTo>
                    <a:pt x="934" y="309"/>
                    <a:pt x="928" y="312"/>
                    <a:pt x="871" y="345"/>
                  </a:cubicBezTo>
                  <a:cubicBezTo>
                    <a:pt x="860" y="361"/>
                    <a:pt x="852" y="379"/>
                    <a:pt x="838" y="393"/>
                  </a:cubicBezTo>
                  <a:cubicBezTo>
                    <a:pt x="822" y="409"/>
                    <a:pt x="789" y="442"/>
                    <a:pt x="789" y="442"/>
                  </a:cubicBezTo>
                  <a:cubicBezTo>
                    <a:pt x="739" y="562"/>
                    <a:pt x="801" y="458"/>
                    <a:pt x="716" y="507"/>
                  </a:cubicBezTo>
                  <a:cubicBezTo>
                    <a:pt x="708" y="511"/>
                    <a:pt x="714" y="526"/>
                    <a:pt x="708" y="532"/>
                  </a:cubicBezTo>
                  <a:cubicBezTo>
                    <a:pt x="702" y="538"/>
                    <a:pt x="692" y="537"/>
                    <a:pt x="684" y="540"/>
                  </a:cubicBezTo>
                  <a:cubicBezTo>
                    <a:pt x="658" y="577"/>
                    <a:pt x="640" y="573"/>
                    <a:pt x="594" y="581"/>
                  </a:cubicBezTo>
                  <a:cubicBezTo>
                    <a:pt x="537" y="610"/>
                    <a:pt x="477" y="617"/>
                    <a:pt x="415" y="629"/>
                  </a:cubicBezTo>
                  <a:cubicBezTo>
                    <a:pt x="146" y="623"/>
                    <a:pt x="8" y="714"/>
                    <a:pt x="8" y="475"/>
                  </a:cubicBezTo>
                </a:path>
              </a:pathLst>
            </a:custGeom>
            <a:gradFill rotWithShape="1">
              <a:gsLst>
                <a:gs pos="0">
                  <a:srgbClr val="FFCC66"/>
                </a:gs>
                <a:gs pos="100000">
                  <a:srgbClr val="D2A854"/>
                </a:gs>
              </a:gsLst>
              <a:path path="rect">
                <a:fillToRect l="50000" t="50000" r="50000" b="50000"/>
              </a:path>
            </a:gra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31" name="Object 5"/>
            <p:cNvGraphicFramePr>
              <a:graphicFrameLocks noChangeAspect="1"/>
            </p:cNvGraphicFramePr>
            <p:nvPr/>
          </p:nvGraphicFramePr>
          <p:xfrm>
            <a:off x="4804" y="64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19" name="公式" r:id="rId4" imgW="291960" imgH="279360" progId="Equation.3">
                    <p:embed/>
                  </p:oleObj>
                </mc:Choice>
                <mc:Fallback>
                  <p:oleObj name="公式" r:id="rId4" imgW="291960" imgH="27936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4" y="64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2" name="Object 6"/>
            <p:cNvGraphicFramePr>
              <a:graphicFrameLocks noChangeAspect="1"/>
            </p:cNvGraphicFramePr>
            <p:nvPr/>
          </p:nvGraphicFramePr>
          <p:xfrm>
            <a:off x="4756" y="832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0" name="公式" r:id="rId6" imgW="291960" imgH="279360" progId="Equation.3">
                    <p:embed/>
                  </p:oleObj>
                </mc:Choice>
                <mc:Fallback>
                  <p:oleObj name="公式" r:id="rId6" imgW="291960" imgH="27936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6" y="832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3" name="Object 7"/>
            <p:cNvGraphicFramePr>
              <a:graphicFrameLocks noChangeAspect="1"/>
            </p:cNvGraphicFramePr>
            <p:nvPr/>
          </p:nvGraphicFramePr>
          <p:xfrm>
            <a:off x="4948" y="736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1" name="公式" r:id="rId7" imgW="291960" imgH="279360" progId="Equation.3">
                    <p:embed/>
                  </p:oleObj>
                </mc:Choice>
                <mc:Fallback>
                  <p:oleObj name="公式" r:id="rId7" imgW="291960" imgH="27936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8" y="736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4" name="Object 8"/>
            <p:cNvGraphicFramePr>
              <a:graphicFrameLocks noChangeAspect="1"/>
            </p:cNvGraphicFramePr>
            <p:nvPr/>
          </p:nvGraphicFramePr>
          <p:xfrm>
            <a:off x="4468" y="102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2" name="公式" r:id="rId8" imgW="291960" imgH="279360" progId="Equation.3">
                    <p:embed/>
                  </p:oleObj>
                </mc:Choice>
                <mc:Fallback>
                  <p:oleObj name="公式" r:id="rId8" imgW="291960" imgH="27936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02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5" name="Object 9"/>
            <p:cNvGraphicFramePr>
              <a:graphicFrameLocks noChangeAspect="1"/>
            </p:cNvGraphicFramePr>
            <p:nvPr/>
          </p:nvGraphicFramePr>
          <p:xfrm>
            <a:off x="4660" y="102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3" name="公式" r:id="rId9" imgW="291960" imgH="279360" progId="Equation.3">
                    <p:embed/>
                  </p:oleObj>
                </mc:Choice>
                <mc:Fallback>
                  <p:oleObj name="公式" r:id="rId9" imgW="291960" imgH="27936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0" y="102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6" name="Object 10"/>
            <p:cNvGraphicFramePr>
              <a:graphicFrameLocks noChangeAspect="1"/>
            </p:cNvGraphicFramePr>
            <p:nvPr/>
          </p:nvGraphicFramePr>
          <p:xfrm>
            <a:off x="4900" y="928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4" name="公式" r:id="rId10" imgW="291960" imgH="279360" progId="Equation.3">
                    <p:embed/>
                  </p:oleObj>
                </mc:Choice>
                <mc:Fallback>
                  <p:oleObj name="公式" r:id="rId10" imgW="291960" imgH="27936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928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7" name="Object 11"/>
            <p:cNvGraphicFramePr>
              <a:graphicFrameLocks noChangeAspect="1"/>
            </p:cNvGraphicFramePr>
            <p:nvPr/>
          </p:nvGraphicFramePr>
          <p:xfrm>
            <a:off x="4612" y="78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5" name="公式" r:id="rId11" imgW="291960" imgH="279360" progId="Equation.3">
                    <p:embed/>
                  </p:oleObj>
                </mc:Choice>
                <mc:Fallback>
                  <p:oleObj name="公式" r:id="rId11" imgW="291960" imgH="2793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2" y="78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8" name="Object 12"/>
            <p:cNvGraphicFramePr>
              <a:graphicFrameLocks noChangeAspect="1"/>
            </p:cNvGraphicFramePr>
            <p:nvPr/>
          </p:nvGraphicFramePr>
          <p:xfrm>
            <a:off x="4420" y="88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6" name="公式" r:id="rId12" imgW="291960" imgH="279360" progId="Equation.3">
                    <p:embed/>
                  </p:oleObj>
                </mc:Choice>
                <mc:Fallback>
                  <p:oleObj name="公式" r:id="rId12" imgW="291960" imgH="27936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0" y="88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9" name="Object 13"/>
            <p:cNvGraphicFramePr>
              <a:graphicFrameLocks noChangeAspect="1"/>
            </p:cNvGraphicFramePr>
            <p:nvPr/>
          </p:nvGraphicFramePr>
          <p:xfrm>
            <a:off x="5092" y="64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7" name="公式" r:id="rId13" imgW="291960" imgH="279360" progId="Equation.3">
                    <p:embed/>
                  </p:oleObj>
                </mc:Choice>
                <mc:Fallback>
                  <p:oleObj name="公式" r:id="rId13" imgW="291960" imgH="27936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2" y="64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6619875" y="2501900"/>
            <a:ext cx="152400" cy="152400"/>
          </a:xfrm>
          <a:prstGeom prst="ellipse">
            <a:avLst/>
          </a:prstGeom>
          <a:solidFill>
            <a:srgbClr val="33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6467475" y="1892300"/>
            <a:ext cx="228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7450138" y="596900"/>
            <a:ext cx="6619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en-US" altLang="zh-CN" sz="2800" b="1">
                <a:solidFill>
                  <a:srgbClr val="990099"/>
                </a:solidFill>
              </a:rPr>
              <a:t> </a:t>
            </a:r>
            <a:r>
              <a:rPr lang="en-US" altLang="zh-CN" sz="5400" b="1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V="1">
            <a:off x="6764338" y="1282700"/>
            <a:ext cx="1143000" cy="1219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810" name="Object 18"/>
          <p:cNvGraphicFramePr>
            <a:graphicFrameLocks noChangeAspect="1"/>
          </p:cNvGraphicFramePr>
          <p:nvPr/>
        </p:nvGraphicFramePr>
        <p:xfrm>
          <a:off x="2932113" y="2395538"/>
          <a:ext cx="21955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8" name="Equation" r:id="rId14" imgW="2133360" imgH="838080" progId="Equation.DSMT4">
                  <p:embed/>
                </p:oleObj>
              </mc:Choice>
              <mc:Fallback>
                <p:oleObj name="Equation" r:id="rId14" imgW="2133360" imgH="8380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2395538"/>
                        <a:ext cx="219551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189038" y="3270250"/>
            <a:ext cx="4678362" cy="519113"/>
            <a:chOff x="432" y="2279"/>
            <a:chExt cx="2947" cy="327"/>
          </a:xfrm>
        </p:grpSpPr>
        <p:sp>
          <p:nvSpPr>
            <p:cNvPr id="13357" name="Text Box 20"/>
            <p:cNvSpPr txBox="1">
              <a:spLocks noChangeArrowheads="1"/>
            </p:cNvSpPr>
            <p:nvPr/>
          </p:nvSpPr>
          <p:spPr bwMode="auto">
            <a:xfrm>
              <a:off x="432" y="2279"/>
              <a:ext cx="29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所有    在</a:t>
              </a:r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点产生的电场</a:t>
              </a:r>
            </a:p>
          </p:txBody>
        </p:sp>
        <p:graphicFrame>
          <p:nvGraphicFramePr>
            <p:cNvPr id="13330" name="Object 21"/>
            <p:cNvGraphicFramePr>
              <a:graphicFrameLocks noChangeAspect="1"/>
            </p:cNvGraphicFramePr>
            <p:nvPr/>
          </p:nvGraphicFramePr>
          <p:xfrm>
            <a:off x="931" y="2327"/>
            <a:ext cx="23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9" name="Equation" r:id="rId16" imgW="419040" imgH="444240" progId="Equation.DSMT4">
                    <p:embed/>
                  </p:oleObj>
                </mc:Choice>
                <mc:Fallback>
                  <p:oleObj name="Equation" r:id="rId16" imgW="419040" imgH="44424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1" y="2327"/>
                          <a:ext cx="23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243013" y="1844675"/>
            <a:ext cx="5921375" cy="519113"/>
            <a:chOff x="420" y="1243"/>
            <a:chExt cx="3730" cy="327"/>
          </a:xfrm>
        </p:grpSpPr>
        <p:sp>
          <p:nvSpPr>
            <p:cNvPr id="13356" name="Text Box 23"/>
            <p:cNvSpPr txBox="1">
              <a:spLocks noChangeArrowheads="1"/>
            </p:cNvSpPr>
            <p:nvPr/>
          </p:nvSpPr>
          <p:spPr bwMode="auto">
            <a:xfrm>
              <a:off x="583" y="1243"/>
              <a:ext cx="35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 </a:t>
              </a:r>
              <a:r>
                <a:rPr lang="zh-CN" altLang="en-US" sz="2800" b="1"/>
                <a:t>在任意点</a:t>
              </a:r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处产生的电场为</a:t>
              </a:r>
            </a:p>
          </p:txBody>
        </p:sp>
        <p:graphicFrame>
          <p:nvGraphicFramePr>
            <p:cNvPr id="13329" name="Object 24"/>
            <p:cNvGraphicFramePr>
              <a:graphicFrameLocks noChangeAspect="1"/>
            </p:cNvGraphicFramePr>
            <p:nvPr/>
          </p:nvGraphicFramePr>
          <p:xfrm>
            <a:off x="420" y="1284"/>
            <a:ext cx="24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30" name="Equation" r:id="rId18" imgW="419040" imgH="444240" progId="Equation.DSMT4">
                    <p:embed/>
                  </p:oleObj>
                </mc:Choice>
                <mc:Fallback>
                  <p:oleObj name="Equation" r:id="rId18" imgW="419040" imgH="44424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" y="1284"/>
                          <a:ext cx="24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6280150" y="1544638"/>
          <a:ext cx="37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1" name="Equation" r:id="rId20" imgW="380880" imgH="393480" progId="Equation.DSMT4">
                  <p:embed/>
                </p:oleObj>
              </mc:Choice>
              <mc:Fallback>
                <p:oleObj name="Equation" r:id="rId20" imgW="380880" imgH="3934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1544638"/>
                        <a:ext cx="376238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8" name="Text Box 26"/>
          <p:cNvSpPr txBox="1">
            <a:spLocks noChangeArrowheads="1"/>
          </p:cNvSpPr>
          <p:nvPr/>
        </p:nvSpPr>
        <p:spPr bwMode="auto">
          <a:xfrm>
            <a:off x="893763" y="914400"/>
            <a:ext cx="64150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ea typeface="黑体" pitchFamily="2" charset="-122"/>
              </a:rPr>
              <a:t>       </a:t>
            </a:r>
            <a:r>
              <a:rPr lang="zh-CN" altLang="en-US" sz="2800" b="1" dirty="0">
                <a:ea typeface="黑体" pitchFamily="2" charset="-122"/>
              </a:rPr>
              <a:t>对连续分布的带电体，可将其</a:t>
            </a:r>
          </a:p>
          <a:p>
            <a:pPr eaLnBrk="1" hangingPunct="1"/>
            <a:r>
              <a:rPr lang="zh-CN" altLang="en-US" sz="2800" b="1" dirty="0">
                <a:ea typeface="黑体" pitchFamily="2" charset="-122"/>
              </a:rPr>
              <a:t>无限划分成许多电荷元 </a:t>
            </a:r>
            <a:r>
              <a:rPr lang="en-US" altLang="zh-CN" sz="2800" dirty="0" err="1">
                <a:ea typeface="黑体" pitchFamily="2" charset="-122"/>
              </a:rPr>
              <a:t>d</a:t>
            </a:r>
            <a:r>
              <a:rPr lang="en-US" altLang="zh-CN" sz="2800" b="1" i="1" dirty="0" err="1">
                <a:ea typeface="黑体" pitchFamily="2" charset="-122"/>
              </a:rPr>
              <a:t>q</a:t>
            </a:r>
            <a:r>
              <a:rPr lang="en-US" altLang="zh-CN" sz="2800" b="1" i="1" dirty="0">
                <a:ea typeface="黑体" pitchFamily="2" charset="-122"/>
              </a:rPr>
              <a:t> </a:t>
            </a:r>
            <a:r>
              <a:rPr lang="zh-CN" altLang="en-US" sz="2800" b="1" dirty="0">
                <a:ea typeface="黑体" pitchFamily="2" charset="-122"/>
              </a:rPr>
              <a:t>组成</a:t>
            </a:r>
          </a:p>
        </p:txBody>
      </p:sp>
      <p:graphicFrame>
        <p:nvGraphicFramePr>
          <p:cNvPr id="33819" name="Object 27"/>
          <p:cNvGraphicFramePr>
            <a:graphicFrameLocks noChangeAspect="1"/>
          </p:cNvGraphicFramePr>
          <p:nvPr/>
        </p:nvGraphicFramePr>
        <p:xfrm>
          <a:off x="2219325" y="3898900"/>
          <a:ext cx="13319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2" name="Equation" r:id="rId22" imgW="1295280" imgH="533160" progId="Equation.DSMT4">
                  <p:embed/>
                </p:oleObj>
              </mc:Choice>
              <mc:Fallback>
                <p:oleObj name="Equation" r:id="rId22" imgW="1295280" imgH="53316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3898900"/>
                        <a:ext cx="133191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0" name="Object 28"/>
          <p:cNvGraphicFramePr>
            <a:graphicFrameLocks noChangeAspect="1"/>
          </p:cNvGraphicFramePr>
          <p:nvPr/>
        </p:nvGraphicFramePr>
        <p:xfrm>
          <a:off x="3606800" y="3725863"/>
          <a:ext cx="17716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3" name="Equation" r:id="rId24" imgW="1688760" imgH="850680" progId="Equation.DSMT4">
                  <p:embed/>
                </p:oleObj>
              </mc:Choice>
              <mc:Fallback>
                <p:oleObj name="Equation" r:id="rId24" imgW="1688760" imgH="85068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3725863"/>
                        <a:ext cx="17716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1" name="AutoShape 29"/>
          <p:cNvSpPr>
            <a:spLocks/>
          </p:cNvSpPr>
          <p:nvPr/>
        </p:nvSpPr>
        <p:spPr bwMode="auto">
          <a:xfrm>
            <a:off x="2286000" y="5040313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2663825" y="4811713"/>
          <a:ext cx="4191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4" name="公式" r:id="rId26" imgW="533160" imgH="507960" progId="Equation.3">
                  <p:embed/>
                </p:oleObj>
              </mc:Choice>
              <mc:Fallback>
                <p:oleObj name="公式" r:id="rId26" imgW="533160" imgH="50796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4811713"/>
                        <a:ext cx="4191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3" name="Object 31"/>
          <p:cNvGraphicFramePr>
            <a:graphicFrameLocks noChangeAspect="1"/>
          </p:cNvGraphicFramePr>
          <p:nvPr/>
        </p:nvGraphicFramePr>
        <p:xfrm>
          <a:off x="863600" y="5302250"/>
          <a:ext cx="13319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5" name="Equation" r:id="rId28" imgW="1295280" imgH="533160" progId="Equation.DSMT4">
                  <p:embed/>
                </p:oleObj>
              </mc:Choice>
              <mc:Fallback>
                <p:oleObj name="Equation" r:id="rId28" imgW="1295280" imgH="53316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302250"/>
                        <a:ext cx="133191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4" name="Object 32"/>
          <p:cNvGraphicFramePr>
            <a:graphicFrameLocks noChangeAspect="1"/>
          </p:cNvGraphicFramePr>
          <p:nvPr/>
        </p:nvGraphicFramePr>
        <p:xfrm>
          <a:off x="3135313" y="4746625"/>
          <a:ext cx="11049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6" name="Equation" r:id="rId30" imgW="1079280" imgH="533160" progId="Equation.DSMT4">
                  <p:embed/>
                </p:oleObj>
              </mc:Choice>
              <mc:Fallback>
                <p:oleObj name="Equation" r:id="rId30" imgW="1079280" imgH="53316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4746625"/>
                        <a:ext cx="11049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5" name="Object 33"/>
          <p:cNvGraphicFramePr>
            <a:graphicFrameLocks noChangeAspect="1"/>
          </p:cNvGraphicFramePr>
          <p:nvPr/>
        </p:nvGraphicFramePr>
        <p:xfrm>
          <a:off x="2668588" y="5289550"/>
          <a:ext cx="1562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7" name="Equation" r:id="rId32" imgW="1600200" imgH="533160" progId="Equation.DSMT4">
                  <p:embed/>
                </p:oleObj>
              </mc:Choice>
              <mc:Fallback>
                <p:oleObj name="Equation" r:id="rId32" imgW="1600200" imgH="53316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5289550"/>
                        <a:ext cx="1562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6" name="Object 34"/>
          <p:cNvGraphicFramePr>
            <a:graphicFrameLocks noChangeAspect="1"/>
          </p:cNvGraphicFramePr>
          <p:nvPr/>
        </p:nvGraphicFramePr>
        <p:xfrm>
          <a:off x="2693988" y="5848350"/>
          <a:ext cx="15176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8" name="Equation" r:id="rId34" imgW="1523880" imgH="533160" progId="Equation.DSMT4">
                  <p:embed/>
                </p:oleObj>
              </mc:Choice>
              <mc:Fallback>
                <p:oleObj name="Equation" r:id="rId34" imgW="1523880" imgH="533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5848350"/>
                        <a:ext cx="15176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8" name="Object 36"/>
          <p:cNvGraphicFramePr>
            <a:graphicFrameLocks noChangeAspect="1"/>
          </p:cNvGraphicFramePr>
          <p:nvPr/>
        </p:nvGraphicFramePr>
        <p:xfrm>
          <a:off x="5076825" y="4724400"/>
          <a:ext cx="3003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39" name="Equation" r:id="rId36" imgW="3009600" imgH="482400" progId="Equation.3">
                  <p:embed/>
                </p:oleObj>
              </mc:Choice>
              <mc:Fallback>
                <p:oleObj name="Equation" r:id="rId36" imgW="3009600" imgH="482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724400"/>
                        <a:ext cx="3003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9" name="Object 37"/>
          <p:cNvGraphicFramePr>
            <a:graphicFrameLocks noChangeAspect="1"/>
          </p:cNvGraphicFramePr>
          <p:nvPr/>
        </p:nvGraphicFramePr>
        <p:xfrm>
          <a:off x="5076825" y="5254625"/>
          <a:ext cx="29543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0" name="Equation" r:id="rId38" imgW="3085920" imgH="596880" progId="Equation.DSMT4">
                  <p:embed/>
                </p:oleObj>
              </mc:Choice>
              <mc:Fallback>
                <p:oleObj name="Equation" r:id="rId38" imgW="3085920" imgH="59688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254625"/>
                        <a:ext cx="295433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7977188" y="476250"/>
            <a:ext cx="482600" cy="730250"/>
            <a:chOff x="4940" y="308"/>
            <a:chExt cx="304" cy="460"/>
          </a:xfrm>
        </p:grpSpPr>
        <p:sp>
          <p:nvSpPr>
            <p:cNvPr id="13355" name="Line 39"/>
            <p:cNvSpPr>
              <a:spLocks noChangeShapeType="1"/>
            </p:cNvSpPr>
            <p:nvPr/>
          </p:nvSpPr>
          <p:spPr bwMode="auto">
            <a:xfrm flipV="1">
              <a:off x="4944" y="576"/>
              <a:ext cx="192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28" name="Object 40"/>
            <p:cNvGraphicFramePr>
              <a:graphicFrameLocks noChangeAspect="1"/>
            </p:cNvGraphicFramePr>
            <p:nvPr/>
          </p:nvGraphicFramePr>
          <p:xfrm>
            <a:off x="4940" y="308"/>
            <a:ext cx="30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41" name="Equation" r:id="rId40" imgW="482400" imgH="469800" progId="Equation.DSMT4">
                    <p:embed/>
                  </p:oleObj>
                </mc:Choice>
                <mc:Fallback>
                  <p:oleObj name="Equation" r:id="rId40" imgW="482400" imgH="4698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0" y="308"/>
                          <a:ext cx="30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33" name="AutoShape 41"/>
          <p:cNvSpPr>
            <a:spLocks noChangeArrowheads="1"/>
          </p:cNvSpPr>
          <p:nvPr/>
        </p:nvSpPr>
        <p:spPr bwMode="auto">
          <a:xfrm>
            <a:off x="5435600" y="3357563"/>
            <a:ext cx="2038350" cy="647700"/>
          </a:xfrm>
          <a:prstGeom prst="wedgeEllipseCallout">
            <a:avLst>
              <a:gd name="adj1" fmla="val -52880"/>
              <a:gd name="adj2" fmla="val 8161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 sz="2800" b="1">
              <a:solidFill>
                <a:srgbClr val="0000FF"/>
              </a:solidFill>
            </a:endParaRPr>
          </a:p>
        </p:txBody>
      </p:sp>
      <p:graphicFrame>
        <p:nvGraphicFramePr>
          <p:cNvPr id="33834" name="Object 42"/>
          <p:cNvGraphicFramePr>
            <a:graphicFrameLocks noChangeAspect="1"/>
          </p:cNvGraphicFramePr>
          <p:nvPr/>
        </p:nvGraphicFramePr>
        <p:xfrm>
          <a:off x="7221538" y="1435100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2" name="Equation" r:id="rId42" imgW="215640" imgH="291960" progId="Equation.3">
                  <p:embed/>
                </p:oleObj>
              </mc:Choice>
              <mc:Fallback>
                <p:oleObj name="Equation" r:id="rId42" imgW="215640" imgH="29196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1435100"/>
                        <a:ext cx="21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5" name="Object 43"/>
          <p:cNvGraphicFramePr>
            <a:graphicFrameLocks noChangeAspect="1"/>
          </p:cNvGraphicFramePr>
          <p:nvPr/>
        </p:nvGraphicFramePr>
        <p:xfrm>
          <a:off x="5075238" y="5876925"/>
          <a:ext cx="18018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3" name="Equation" r:id="rId44" imgW="1854000" imgH="838080" progId="Equation.DSMT4">
                  <p:embed/>
                </p:oleObj>
              </mc:Choice>
              <mc:Fallback>
                <p:oleObj name="Equation" r:id="rId44" imgW="1854000" imgH="83808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5876925"/>
                        <a:ext cx="18018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36" name="AutoShape 44"/>
          <p:cNvSpPr>
            <a:spLocks/>
          </p:cNvSpPr>
          <p:nvPr/>
        </p:nvSpPr>
        <p:spPr bwMode="auto">
          <a:xfrm>
            <a:off x="4716463" y="4941888"/>
            <a:ext cx="288925" cy="1366837"/>
          </a:xfrm>
          <a:prstGeom prst="leftBrace">
            <a:avLst>
              <a:gd name="adj1" fmla="val 3942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837" name="Object 45"/>
          <p:cNvGraphicFramePr>
            <a:graphicFrameLocks noChangeAspect="1"/>
          </p:cNvGraphicFramePr>
          <p:nvPr/>
        </p:nvGraphicFramePr>
        <p:xfrm>
          <a:off x="3924300" y="441325"/>
          <a:ext cx="32861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4" name="Equation" r:id="rId46" imgW="317160" imgH="393480" progId="Equation.DSMT4">
                  <p:embed/>
                </p:oleObj>
              </mc:Choice>
              <mc:Fallback>
                <p:oleObj name="Equation" r:id="rId46" imgW="317160" imgH="39348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41325"/>
                        <a:ext cx="328613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38" name="Text Box 46"/>
          <p:cNvSpPr txBox="1">
            <a:spLocks noChangeArrowheads="1"/>
          </p:cNvSpPr>
          <p:nvPr/>
        </p:nvSpPr>
        <p:spPr bwMode="auto">
          <a:xfrm>
            <a:off x="5580063" y="3429000"/>
            <a:ext cx="299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  <a:ea typeface="黑体" pitchFamily="2" charset="-122"/>
              </a:rPr>
              <a:t>矢量积分</a:t>
            </a:r>
          </a:p>
        </p:txBody>
      </p:sp>
      <p:sp>
        <p:nvSpPr>
          <p:cNvPr id="13354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75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1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5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animBg="1" autoUpdateAnimBg="0"/>
      <p:bldP spid="33806" grpId="0" animBg="1"/>
      <p:bldP spid="33807" grpId="0" animBg="1"/>
      <p:bldP spid="33808" grpId="0" autoUpdateAnimBg="0"/>
      <p:bldP spid="33809" grpId="0" animBg="1"/>
      <p:bldP spid="33818" grpId="0"/>
      <p:bldP spid="33821" grpId="0" animBg="1"/>
      <p:bldP spid="33833" grpId="0" animBg="1" autoUpdateAnimBg="0"/>
      <p:bldP spid="33836" grpId="0" animBg="1"/>
      <p:bldP spid="338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790" y="121051"/>
            <a:ext cx="9263790" cy="4030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1660634" y="3026979"/>
            <a:ext cx="0" cy="174471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4496" y="4939863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好</a:t>
            </a:r>
            <a:r>
              <a:rPr lang="zh-CN" altLang="en-US" dirty="0" smtClean="0">
                <a:solidFill>
                  <a:srgbClr val="FF0000"/>
                </a:solidFill>
              </a:rPr>
              <a:t>习惯，先写</a:t>
            </a:r>
            <a:r>
              <a:rPr lang="zh-CN" altLang="en-US" dirty="0" smtClean="0">
                <a:solidFill>
                  <a:srgbClr val="FF0000"/>
                </a:solidFill>
              </a:rPr>
              <a:t>公式；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要弄清楚谁减谁。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42"/>
            <a:ext cx="8006618" cy="6200902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 bwMode="auto">
          <a:xfrm>
            <a:off x="7588469" y="4078014"/>
            <a:ext cx="525517" cy="8513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92194" y="5065987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等温过程做功，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谁吸热、谁做功，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基本功！！！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9" y="84644"/>
            <a:ext cx="8498388" cy="5931967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 flipH="1">
            <a:off x="7735614" y="2596055"/>
            <a:ext cx="10510" cy="35945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30461" y="62641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单位换算！！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6649" y="62641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先分两个过程分别计算是好习惯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28" y="99388"/>
            <a:ext cx="8280826" cy="5124713"/>
          </a:xfrm>
          <a:prstGeom prst="rect">
            <a:avLst/>
          </a:prstGeom>
        </p:spPr>
      </p:pic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229170" y="5769359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929258" y="6226559"/>
            <a:ext cx="160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(+)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113283" y="6224971"/>
            <a:ext cx="703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508190"/>
              </p:ext>
            </p:extLst>
          </p:nvPr>
        </p:nvGraphicFramePr>
        <p:xfrm>
          <a:off x="1422845" y="5355021"/>
          <a:ext cx="165576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Equation" r:id="rId4" imgW="825500" imgH="203200" progId="Equation.DSMT4">
                  <p:embed/>
                </p:oleObj>
              </mc:Choice>
              <mc:Fallback>
                <p:oleObj name="Equation" r:id="rId4" imgW="825500" imgH="203200" progId="Equation.DSMT4">
                  <p:embed/>
                  <p:pic>
                    <p:nvPicPr>
                      <p:cNvPr id="38810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845" y="5355021"/>
                        <a:ext cx="1655763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924495" y="5720146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2634108" y="5742371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634108" y="6240846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51"/>
          <p:cNvSpPr txBox="1">
            <a:spLocks noChangeArrowheads="1"/>
          </p:cNvSpPr>
          <p:nvPr/>
        </p:nvSpPr>
        <p:spPr bwMode="auto">
          <a:xfrm rot="16200000">
            <a:off x="2031652" y="6040027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2" name="Text Box 52"/>
          <p:cNvSpPr txBox="1">
            <a:spLocks noChangeArrowheads="1"/>
          </p:cNvSpPr>
          <p:nvPr/>
        </p:nvSpPr>
        <p:spPr bwMode="auto">
          <a:xfrm rot="5400000">
            <a:off x="2753964" y="600192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anose="02020603050405020304" pitchFamily="18" charset="0"/>
              </a:rPr>
              <a:t>&lt;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5551" y="57865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bca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45551" y="6271234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b1a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447456" y="4708634"/>
            <a:ext cx="5878532" cy="2130789"/>
            <a:chOff x="3447456" y="4708634"/>
            <a:chExt cx="5878532" cy="2130789"/>
          </a:xfrm>
        </p:grpSpPr>
        <p:cxnSp>
          <p:nvCxnSpPr>
            <p:cNvPr id="18" name="直接箭头连接符 17"/>
            <p:cNvCxnSpPr/>
            <p:nvPr/>
          </p:nvCxnSpPr>
          <p:spPr bwMode="auto">
            <a:xfrm>
              <a:off x="5444359" y="4708634"/>
              <a:ext cx="704193" cy="86184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3447456" y="5639094"/>
                  <a:ext cx="5878532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过程完全未知，不一定是准静态过程。</a:t>
                  </a:r>
                  <a:endParaRPr lang="en-US" altLang="zh-CN" dirty="0" smtClean="0">
                    <a:solidFill>
                      <a:srgbClr val="FF0000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只有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是状态量，是确定的。</a:t>
                  </a:r>
                  <a:endParaRPr lang="en-US" altLang="zh-CN" dirty="0" smtClean="0">
                    <a:solidFill>
                      <a:srgbClr val="FF0000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从低等温线到高等温线。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456" y="5639094"/>
                  <a:ext cx="5878532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1452" t="-5584" r="-622" b="-96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 rot="901639">
            <a:off x="4739680" y="3526499"/>
            <a:ext cx="1333960" cy="753797"/>
            <a:chOff x="1939041" y="2400412"/>
            <a:chExt cx="1686421" cy="1257416"/>
          </a:xfrm>
        </p:grpSpPr>
        <p:sp>
          <p:nvSpPr>
            <p:cNvPr id="23" name="Arc 75"/>
            <p:cNvSpPr>
              <a:spLocks noChangeAspect="1"/>
            </p:cNvSpPr>
            <p:nvPr/>
          </p:nvSpPr>
          <p:spPr bwMode="auto">
            <a:xfrm>
              <a:off x="2142737" y="2400412"/>
              <a:ext cx="1482725" cy="963612"/>
            </a:xfrm>
            <a:custGeom>
              <a:avLst/>
              <a:gdLst>
                <a:gd name="T0" fmla="*/ 0 w 21575"/>
                <a:gd name="T1" fmla="*/ 0 h 21298"/>
                <a:gd name="T2" fmla="*/ 0 w 21575"/>
                <a:gd name="T3" fmla="*/ 0 h 21298"/>
                <a:gd name="T4" fmla="*/ 0 w 21575"/>
                <a:gd name="T5" fmla="*/ 0 h 212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75" h="21298" fill="none" extrusionOk="0">
                  <a:moveTo>
                    <a:pt x="17974" y="21297"/>
                  </a:moveTo>
                  <a:cubicBezTo>
                    <a:pt x="7970" y="19606"/>
                    <a:pt x="492" y="11181"/>
                    <a:pt x="0" y="1047"/>
                  </a:cubicBezTo>
                </a:path>
                <a:path w="21575" h="21298" stroke="0" extrusionOk="0">
                  <a:moveTo>
                    <a:pt x="17974" y="21297"/>
                  </a:moveTo>
                  <a:cubicBezTo>
                    <a:pt x="7970" y="19606"/>
                    <a:pt x="492" y="11181"/>
                    <a:pt x="0" y="1047"/>
                  </a:cubicBezTo>
                  <a:lnTo>
                    <a:pt x="21575" y="0"/>
                  </a:lnTo>
                  <a:lnTo>
                    <a:pt x="17974" y="21297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rc 75"/>
            <p:cNvSpPr>
              <a:spLocks noChangeAspect="1"/>
            </p:cNvSpPr>
            <p:nvPr/>
          </p:nvSpPr>
          <p:spPr bwMode="auto">
            <a:xfrm>
              <a:off x="1939041" y="2694215"/>
              <a:ext cx="1482725" cy="963613"/>
            </a:xfrm>
            <a:custGeom>
              <a:avLst/>
              <a:gdLst>
                <a:gd name="T0" fmla="*/ 0 w 21575"/>
                <a:gd name="T1" fmla="*/ 0 h 21298"/>
                <a:gd name="T2" fmla="*/ 0 w 21575"/>
                <a:gd name="T3" fmla="*/ 0 h 21298"/>
                <a:gd name="T4" fmla="*/ 0 w 21575"/>
                <a:gd name="T5" fmla="*/ 0 h 212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75" h="21298" fill="none" extrusionOk="0">
                  <a:moveTo>
                    <a:pt x="17974" y="21297"/>
                  </a:moveTo>
                  <a:cubicBezTo>
                    <a:pt x="7970" y="19606"/>
                    <a:pt x="492" y="11181"/>
                    <a:pt x="0" y="1047"/>
                  </a:cubicBezTo>
                </a:path>
                <a:path w="21575" h="21298" stroke="0" extrusionOk="0">
                  <a:moveTo>
                    <a:pt x="17974" y="21297"/>
                  </a:moveTo>
                  <a:cubicBezTo>
                    <a:pt x="7970" y="19606"/>
                    <a:pt x="492" y="11181"/>
                    <a:pt x="0" y="1047"/>
                  </a:cubicBezTo>
                  <a:lnTo>
                    <a:pt x="21575" y="0"/>
                  </a:lnTo>
                  <a:lnTo>
                    <a:pt x="17974" y="21297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0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7" grpId="0" autoUpdateAnimBg="0"/>
      <p:bldP spid="8" grpId="0" autoUpdateAnimBg="0"/>
      <p:bldP spid="9" grpId="0" autoUpdateAnimBg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33" y="3527372"/>
            <a:ext cx="5702593" cy="31624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41130"/>
          <a:stretch/>
        </p:blipFill>
        <p:spPr>
          <a:xfrm>
            <a:off x="137297" y="294290"/>
            <a:ext cx="8280826" cy="30169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7310" y="381525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做负功的例子；</a:t>
            </a:r>
            <a:endParaRPr lang="en-US" altLang="zh-CN" dirty="0" smtClean="0"/>
          </a:p>
          <a:p>
            <a:r>
              <a:rPr lang="zh-CN" altLang="en-US" dirty="0" smtClean="0"/>
              <a:t>何况不一定是准静态过程。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8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1911350" cy="457200"/>
          </a:xfrm>
          <a:prstGeom prst="rect">
            <a:avLst/>
          </a:prstGeom>
          <a:solidFill>
            <a:srgbClr val="B903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</a:rPr>
              <a:t>EXAMPLE 1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323850" y="404813"/>
            <a:ext cx="86407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                       </a:t>
            </a:r>
            <a:r>
              <a:rPr lang="en-US" altLang="zh-CN" sz="2000"/>
              <a:t>An ideal gas experiences different processes, abc and def as shown in the PV diagram. Determine whether the net heat flow into or out  of the gas.</a:t>
            </a:r>
            <a:endParaRPr kumimoji="1" lang="en-US" altLang="en-US" sz="2000">
              <a:sym typeface="Symbol" panose="05050102010706020507" pitchFamily="18" charset="2"/>
            </a:endParaRPr>
          </a:p>
        </p:txBody>
      </p:sp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1817688" y="4621213"/>
            <a:ext cx="2574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b="1" i="1">
                <a:latin typeface="Times New Roman" panose="02020603050405020304" pitchFamily="18" charset="0"/>
              </a:rPr>
              <a:t>Process def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88101" name="Object 5"/>
          <p:cNvGraphicFramePr>
            <a:graphicFrameLocks noChangeAspect="1"/>
          </p:cNvGraphicFramePr>
          <p:nvPr/>
        </p:nvGraphicFramePr>
        <p:xfrm>
          <a:off x="2051050" y="1916113"/>
          <a:ext cx="1655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4" name="公式" r:id="rId3" imgW="825500" imgH="203200" progId="Equation.3">
                  <p:embed/>
                </p:oleObj>
              </mc:Choice>
              <mc:Fallback>
                <p:oleObj name="公式" r:id="rId3" imgW="825500" imgH="203200" progId="Equation.3">
                  <p:embed/>
                  <p:pic>
                    <p:nvPicPr>
                      <p:cNvPr id="388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16113"/>
                        <a:ext cx="1655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2" name="Rectangle 6"/>
          <p:cNvSpPr>
            <a:spLocks noChangeArrowheads="1"/>
          </p:cNvSpPr>
          <p:nvPr/>
        </p:nvSpPr>
        <p:spPr bwMode="auto">
          <a:xfrm>
            <a:off x="250825" y="1844675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b="1" i="1">
                <a:latin typeface="Times New Roman" panose="02020603050405020304" pitchFamily="18" charset="0"/>
              </a:rPr>
              <a:t>Process abc</a:t>
            </a:r>
            <a:r>
              <a:rPr kumimoji="1" lang="en-US" altLang="zh-CN" b="1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2681288" y="2771775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</a:p>
        </p:txBody>
      </p:sp>
      <p:sp>
        <p:nvSpPr>
          <p:cNvPr id="388104" name="Text Box 8"/>
          <p:cNvSpPr txBox="1">
            <a:spLocks noChangeArrowheads="1"/>
          </p:cNvSpPr>
          <p:nvPr/>
        </p:nvSpPr>
        <p:spPr bwMode="auto">
          <a:xfrm>
            <a:off x="1843088" y="2725738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(+)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8105" name="Text Box 9"/>
          <p:cNvSpPr txBox="1">
            <a:spLocks noChangeArrowheads="1"/>
          </p:cNvSpPr>
          <p:nvPr/>
        </p:nvSpPr>
        <p:spPr bwMode="auto">
          <a:xfrm>
            <a:off x="3730625" y="5138738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388106" name="Text Box 10"/>
          <p:cNvSpPr txBox="1">
            <a:spLocks noChangeArrowheads="1"/>
          </p:cNvSpPr>
          <p:nvPr/>
        </p:nvSpPr>
        <p:spPr bwMode="auto">
          <a:xfrm>
            <a:off x="4430713" y="5595938"/>
            <a:ext cx="160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88107" name="Text Box 11"/>
          <p:cNvSpPr txBox="1">
            <a:spLocks noChangeArrowheads="1"/>
          </p:cNvSpPr>
          <p:nvPr/>
        </p:nvSpPr>
        <p:spPr bwMode="auto">
          <a:xfrm>
            <a:off x="3614738" y="5594350"/>
            <a:ext cx="1768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88108" name="Text Box 12"/>
          <p:cNvSpPr txBox="1">
            <a:spLocks noChangeArrowheads="1"/>
          </p:cNvSpPr>
          <p:nvPr/>
        </p:nvSpPr>
        <p:spPr bwMode="auto">
          <a:xfrm>
            <a:off x="250825" y="3284538"/>
            <a:ext cx="55435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sym typeface="Symbol" panose="05050102010706020507" pitchFamily="18" charset="2"/>
              </a:rPr>
              <a:t>Thus through the process abc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i="1">
                <a:sym typeface="Symbol" panose="05050102010706020507" pitchFamily="18" charset="2"/>
              </a:rPr>
              <a:t>     Q </a:t>
            </a:r>
            <a:r>
              <a:rPr kumimoji="1" lang="en-US" altLang="zh-CN">
                <a:sym typeface="Symbol" panose="05050102010706020507" pitchFamily="18" charset="2"/>
              </a:rPr>
              <a:t>&gt;0: heat flow into the system</a:t>
            </a:r>
            <a:endParaRPr kumimoji="1" lang="en-US" altLang="zh-CN"/>
          </a:p>
        </p:txBody>
      </p:sp>
      <p:graphicFrame>
        <p:nvGraphicFramePr>
          <p:cNvPr id="388109" name="Object 13"/>
          <p:cNvGraphicFramePr>
            <a:graphicFrameLocks noChangeAspect="1"/>
          </p:cNvGraphicFramePr>
          <p:nvPr/>
        </p:nvGraphicFramePr>
        <p:xfrm>
          <a:off x="3924300" y="4724400"/>
          <a:ext cx="165576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5" name="公式" r:id="rId5" imgW="825500" imgH="203200" progId="Equation.3">
                  <p:embed/>
                </p:oleObj>
              </mc:Choice>
              <mc:Fallback>
                <p:oleObj name="公式" r:id="rId5" imgW="825500" imgH="203200" progId="Equation.3">
                  <p:embed/>
                  <p:pic>
                    <p:nvPicPr>
                      <p:cNvPr id="38810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724400"/>
                        <a:ext cx="1655763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10" name="Text Box 14"/>
          <p:cNvSpPr txBox="1">
            <a:spLocks noChangeArrowheads="1"/>
          </p:cNvSpPr>
          <p:nvPr/>
        </p:nvSpPr>
        <p:spPr bwMode="auto">
          <a:xfrm>
            <a:off x="1979613" y="6165850"/>
            <a:ext cx="523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/>
              <a:t>∴ </a:t>
            </a:r>
            <a:r>
              <a:rPr kumimoji="1" lang="en-US" altLang="zh-CN" b="1" i="1"/>
              <a:t>Q</a:t>
            </a:r>
            <a:r>
              <a:rPr kumimoji="1" lang="en-US" altLang="zh-CN" b="1"/>
              <a:t> &lt; 0   heat leaves the system</a:t>
            </a:r>
          </a:p>
        </p:txBody>
      </p:sp>
      <p:sp>
        <p:nvSpPr>
          <p:cNvPr id="388111" name="Text Box 15"/>
          <p:cNvSpPr txBox="1">
            <a:spLocks noChangeArrowheads="1"/>
          </p:cNvSpPr>
          <p:nvPr/>
        </p:nvSpPr>
        <p:spPr bwMode="auto">
          <a:xfrm>
            <a:off x="3222625" y="2728913"/>
            <a:ext cx="1195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(+) </a:t>
            </a:r>
          </a:p>
        </p:txBody>
      </p:sp>
      <p:sp>
        <p:nvSpPr>
          <p:cNvPr id="388112" name="Text Box 16"/>
          <p:cNvSpPr txBox="1">
            <a:spLocks noChangeArrowheads="1"/>
          </p:cNvSpPr>
          <p:nvPr/>
        </p:nvSpPr>
        <p:spPr bwMode="auto">
          <a:xfrm>
            <a:off x="4425950" y="5089525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88113" name="Text Box 17"/>
          <p:cNvSpPr txBox="1">
            <a:spLocks noChangeArrowheads="1"/>
          </p:cNvSpPr>
          <p:nvPr/>
        </p:nvSpPr>
        <p:spPr bwMode="auto">
          <a:xfrm>
            <a:off x="5135563" y="5111750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(+)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388114" name="Text Box 18"/>
          <p:cNvSpPr txBox="1">
            <a:spLocks noChangeArrowheads="1"/>
          </p:cNvSpPr>
          <p:nvPr/>
        </p:nvSpPr>
        <p:spPr bwMode="auto">
          <a:xfrm>
            <a:off x="5135563" y="5610225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(+)</a:t>
            </a: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547688" y="231457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</a:rPr>
              <a:t>ac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88116" name="Text Box 20"/>
          <p:cNvSpPr txBox="1">
            <a:spLocks noChangeArrowheads="1"/>
          </p:cNvSpPr>
          <p:nvPr/>
        </p:nvSpPr>
        <p:spPr bwMode="auto">
          <a:xfrm>
            <a:off x="2681288" y="2314575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0 </a:t>
            </a:r>
          </a:p>
        </p:txBody>
      </p:sp>
      <p:sp>
        <p:nvSpPr>
          <p:cNvPr id="388117" name="Text Box 21"/>
          <p:cNvSpPr txBox="1">
            <a:spLocks noChangeArrowheads="1"/>
          </p:cNvSpPr>
          <p:nvPr/>
        </p:nvSpPr>
        <p:spPr bwMode="auto">
          <a:xfrm>
            <a:off x="1843088" y="2268538"/>
            <a:ext cx="68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99"/>
                </a:solidFill>
                <a:latin typeface="Times New Roman" panose="02020603050405020304" pitchFamily="18" charset="0"/>
              </a:rPr>
              <a:t>(+)</a:t>
            </a:r>
            <a:endParaRPr kumimoji="1" lang="en-US" altLang="zh-CN" sz="28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8118" name="Text Box 22"/>
          <p:cNvSpPr txBox="1">
            <a:spLocks noChangeArrowheads="1"/>
          </p:cNvSpPr>
          <p:nvPr/>
        </p:nvSpPr>
        <p:spPr bwMode="auto">
          <a:xfrm>
            <a:off x="3214688" y="2238375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200" b="1">
                <a:solidFill>
                  <a:srgbClr val="000099"/>
                </a:solidFill>
                <a:latin typeface="Times New Roman" panose="02020603050405020304" pitchFamily="18" charset="0"/>
              </a:rPr>
              <a:t>(+) </a:t>
            </a:r>
          </a:p>
        </p:txBody>
      </p:sp>
      <p:sp>
        <p:nvSpPr>
          <p:cNvPr id="388119" name="Rectangle 23"/>
          <p:cNvSpPr>
            <a:spLocks noChangeArrowheads="1"/>
          </p:cNvSpPr>
          <p:nvPr/>
        </p:nvSpPr>
        <p:spPr bwMode="auto">
          <a:xfrm>
            <a:off x="377825" y="2801938"/>
            <a:ext cx="271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abc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88120" name="Text Box 24"/>
          <p:cNvSpPr txBox="1">
            <a:spLocks noChangeArrowheads="1"/>
          </p:cNvSpPr>
          <p:nvPr/>
        </p:nvSpPr>
        <p:spPr bwMode="auto">
          <a:xfrm>
            <a:off x="1962150" y="5129213"/>
            <a:ext cx="2574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i="1">
                <a:solidFill>
                  <a:srgbClr val="000099"/>
                </a:solidFill>
                <a:latin typeface="Times New Roman" panose="02020603050405020304" pitchFamily="18" charset="0"/>
              </a:rPr>
              <a:t>df </a:t>
            </a: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88121" name="Text Box 25"/>
          <p:cNvSpPr txBox="1">
            <a:spLocks noChangeArrowheads="1"/>
          </p:cNvSpPr>
          <p:nvPr/>
        </p:nvSpPr>
        <p:spPr bwMode="auto">
          <a:xfrm>
            <a:off x="1825625" y="5611813"/>
            <a:ext cx="2574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def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88122" name="Text Box 26"/>
          <p:cNvSpPr txBox="1">
            <a:spLocks noChangeArrowheads="1"/>
          </p:cNvSpPr>
          <p:nvPr/>
        </p:nvSpPr>
        <p:spPr bwMode="auto">
          <a:xfrm>
            <a:off x="323850" y="4005263"/>
            <a:ext cx="806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How does internal energy change during the process? </a:t>
            </a:r>
          </a:p>
        </p:txBody>
      </p:sp>
      <p:sp>
        <p:nvSpPr>
          <p:cNvPr id="388123" name="Text Box 27"/>
          <p:cNvSpPr txBox="1">
            <a:spLocks noChangeArrowheads="1"/>
          </p:cNvSpPr>
          <p:nvPr/>
        </p:nvSpPr>
        <p:spPr bwMode="auto">
          <a:xfrm>
            <a:off x="3725863" y="5610225"/>
            <a:ext cx="83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13340" name="Line 28"/>
          <p:cNvSpPr>
            <a:spLocks noChangeShapeType="1"/>
          </p:cNvSpPr>
          <p:nvPr/>
        </p:nvSpPr>
        <p:spPr bwMode="auto">
          <a:xfrm>
            <a:off x="4446588" y="3352800"/>
            <a:ext cx="2051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 rot="-5400000">
            <a:off x="3546475" y="2449513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2" name="Freeform 30"/>
          <p:cNvSpPr>
            <a:spLocks/>
          </p:cNvSpPr>
          <p:nvPr/>
        </p:nvSpPr>
        <p:spPr bwMode="auto">
          <a:xfrm>
            <a:off x="4733925" y="1804988"/>
            <a:ext cx="1692275" cy="936625"/>
          </a:xfrm>
          <a:custGeom>
            <a:avLst/>
            <a:gdLst>
              <a:gd name="T0" fmla="*/ 0 w 1066"/>
              <a:gd name="T1" fmla="*/ 0 h 590"/>
              <a:gd name="T2" fmla="*/ 2147483647 w 1066"/>
              <a:gd name="T3" fmla="*/ 2147483647 h 590"/>
              <a:gd name="T4" fmla="*/ 2147483647 w 1066"/>
              <a:gd name="T5" fmla="*/ 2147483647 h 5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6" h="590">
                <a:moveTo>
                  <a:pt x="0" y="0"/>
                </a:moveTo>
                <a:cubicBezTo>
                  <a:pt x="104" y="155"/>
                  <a:pt x="208" y="310"/>
                  <a:pt x="386" y="408"/>
                </a:cubicBezTo>
                <a:cubicBezTo>
                  <a:pt x="564" y="506"/>
                  <a:pt x="815" y="548"/>
                  <a:pt x="1066" y="59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>
            <a:off x="4770438" y="15160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3344" name="Text Box 32"/>
          <p:cNvSpPr txBox="1">
            <a:spLocks noChangeArrowheads="1"/>
          </p:cNvSpPr>
          <p:nvPr/>
        </p:nvSpPr>
        <p:spPr bwMode="auto">
          <a:xfrm>
            <a:off x="4875213" y="27606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3345" name="Text Box 33"/>
          <p:cNvSpPr txBox="1">
            <a:spLocks noChangeArrowheads="1"/>
          </p:cNvSpPr>
          <p:nvPr/>
        </p:nvSpPr>
        <p:spPr bwMode="auto">
          <a:xfrm>
            <a:off x="6102350" y="2257425"/>
            <a:ext cx="341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4733925" y="1876425"/>
            <a:ext cx="1439863" cy="1098550"/>
          </a:xfrm>
          <a:custGeom>
            <a:avLst/>
            <a:gdLst>
              <a:gd name="T0" fmla="*/ 2147483647 w 907"/>
              <a:gd name="T1" fmla="*/ 0 h 692"/>
              <a:gd name="T2" fmla="*/ 2147483647 w 907"/>
              <a:gd name="T3" fmla="*/ 2147483647 h 692"/>
              <a:gd name="T4" fmla="*/ 2147483647 w 907"/>
              <a:gd name="T5" fmla="*/ 2147483647 h 692"/>
              <a:gd name="T6" fmla="*/ 2147483647 w 907"/>
              <a:gd name="T7" fmla="*/ 2147483647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07" h="692">
                <a:moveTo>
                  <a:pt x="45" y="0"/>
                </a:moveTo>
                <a:cubicBezTo>
                  <a:pt x="22" y="103"/>
                  <a:pt x="0" y="207"/>
                  <a:pt x="45" y="317"/>
                </a:cubicBezTo>
                <a:cubicBezTo>
                  <a:pt x="90" y="427"/>
                  <a:pt x="173" y="624"/>
                  <a:pt x="317" y="658"/>
                </a:cubicBezTo>
                <a:cubicBezTo>
                  <a:pt x="461" y="692"/>
                  <a:pt x="684" y="607"/>
                  <a:pt x="907" y="52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 rot="1927535">
            <a:off x="5003800" y="2005013"/>
            <a:ext cx="1141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isotherm</a:t>
            </a: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4049713" y="1341438"/>
            <a:ext cx="401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6203950" y="33020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6786563" y="3387725"/>
            <a:ext cx="2051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 rot="-5400000">
            <a:off x="5886450" y="2484438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52" name="Text Box 40"/>
          <p:cNvSpPr txBox="1">
            <a:spLocks noChangeArrowheads="1"/>
          </p:cNvSpPr>
          <p:nvPr/>
        </p:nvSpPr>
        <p:spPr bwMode="auto">
          <a:xfrm>
            <a:off x="7037388" y="15065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3353" name="Text Box 41"/>
          <p:cNvSpPr txBox="1">
            <a:spLocks noChangeArrowheads="1"/>
          </p:cNvSpPr>
          <p:nvPr/>
        </p:nvSpPr>
        <p:spPr bwMode="auto">
          <a:xfrm>
            <a:off x="7215188" y="2601913"/>
            <a:ext cx="341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3354" name="Text Box 42"/>
          <p:cNvSpPr txBox="1">
            <a:spLocks noChangeArrowheads="1"/>
          </p:cNvSpPr>
          <p:nvPr/>
        </p:nvSpPr>
        <p:spPr bwMode="auto">
          <a:xfrm>
            <a:off x="8334375" y="2441575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3355" name="Text Box 43"/>
          <p:cNvSpPr txBox="1">
            <a:spLocks noChangeArrowheads="1"/>
          </p:cNvSpPr>
          <p:nvPr/>
        </p:nvSpPr>
        <p:spPr bwMode="auto">
          <a:xfrm rot="1914487">
            <a:off x="7164388" y="2220913"/>
            <a:ext cx="1330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rPr>
              <a:t>adiabatic</a:t>
            </a:r>
          </a:p>
        </p:txBody>
      </p:sp>
      <p:sp>
        <p:nvSpPr>
          <p:cNvPr id="13356" name="Text Box 44"/>
          <p:cNvSpPr txBox="1">
            <a:spLocks noChangeArrowheads="1"/>
          </p:cNvSpPr>
          <p:nvPr/>
        </p:nvSpPr>
        <p:spPr bwMode="auto">
          <a:xfrm>
            <a:off x="6389688" y="1376363"/>
            <a:ext cx="401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3357" name="Text Box 45"/>
          <p:cNvSpPr txBox="1">
            <a:spLocks noChangeArrowheads="1"/>
          </p:cNvSpPr>
          <p:nvPr/>
        </p:nvSpPr>
        <p:spPr bwMode="auto">
          <a:xfrm>
            <a:off x="8543925" y="3336925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3358" name="Freeform 46"/>
          <p:cNvSpPr>
            <a:spLocks/>
          </p:cNvSpPr>
          <p:nvPr/>
        </p:nvSpPr>
        <p:spPr bwMode="auto">
          <a:xfrm>
            <a:off x="7110413" y="1881188"/>
            <a:ext cx="1366837" cy="1116012"/>
          </a:xfrm>
          <a:custGeom>
            <a:avLst/>
            <a:gdLst>
              <a:gd name="T0" fmla="*/ 0 w 861"/>
              <a:gd name="T1" fmla="*/ 0 h 703"/>
              <a:gd name="T2" fmla="*/ 2147483647 w 861"/>
              <a:gd name="T3" fmla="*/ 2147483647 h 703"/>
              <a:gd name="T4" fmla="*/ 2147483647 w 861"/>
              <a:gd name="T5" fmla="*/ 2147483647 h 703"/>
              <a:gd name="T6" fmla="*/ 2147483647 w 861"/>
              <a:gd name="T7" fmla="*/ 2147483647 h 7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61" h="703">
                <a:moveTo>
                  <a:pt x="0" y="0"/>
                </a:moveTo>
                <a:cubicBezTo>
                  <a:pt x="60" y="144"/>
                  <a:pt x="121" y="288"/>
                  <a:pt x="204" y="386"/>
                </a:cubicBezTo>
                <a:cubicBezTo>
                  <a:pt x="287" y="484"/>
                  <a:pt x="388" y="537"/>
                  <a:pt x="498" y="590"/>
                </a:cubicBezTo>
                <a:cubicBezTo>
                  <a:pt x="608" y="643"/>
                  <a:pt x="734" y="673"/>
                  <a:pt x="861" y="703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59" name="Freeform 47"/>
          <p:cNvSpPr>
            <a:spLocks/>
          </p:cNvSpPr>
          <p:nvPr/>
        </p:nvSpPr>
        <p:spPr bwMode="auto">
          <a:xfrm>
            <a:off x="7181850" y="1989138"/>
            <a:ext cx="1152525" cy="1031875"/>
          </a:xfrm>
          <a:custGeom>
            <a:avLst/>
            <a:gdLst>
              <a:gd name="T0" fmla="*/ 0 w 726"/>
              <a:gd name="T1" fmla="*/ 0 h 650"/>
              <a:gd name="T2" fmla="*/ 2147483647 w 726"/>
              <a:gd name="T3" fmla="*/ 2147483647 h 650"/>
              <a:gd name="T4" fmla="*/ 2147483647 w 726"/>
              <a:gd name="T5" fmla="*/ 2147483647 h 650"/>
              <a:gd name="T6" fmla="*/ 2147483647 w 726"/>
              <a:gd name="T7" fmla="*/ 2147483647 h 6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6" h="650">
                <a:moveTo>
                  <a:pt x="0" y="0"/>
                </a:moveTo>
                <a:cubicBezTo>
                  <a:pt x="13" y="142"/>
                  <a:pt x="27" y="284"/>
                  <a:pt x="91" y="386"/>
                </a:cubicBezTo>
                <a:cubicBezTo>
                  <a:pt x="155" y="488"/>
                  <a:pt x="280" y="574"/>
                  <a:pt x="386" y="612"/>
                </a:cubicBezTo>
                <a:cubicBezTo>
                  <a:pt x="492" y="650"/>
                  <a:pt x="609" y="631"/>
                  <a:pt x="726" y="61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44" name="Freeform 48"/>
          <p:cNvSpPr>
            <a:spLocks/>
          </p:cNvSpPr>
          <p:nvPr/>
        </p:nvSpPr>
        <p:spPr bwMode="auto">
          <a:xfrm>
            <a:off x="4625975" y="1881188"/>
            <a:ext cx="1728788" cy="971550"/>
          </a:xfrm>
          <a:custGeom>
            <a:avLst/>
            <a:gdLst>
              <a:gd name="T0" fmla="*/ 0 w 1089"/>
              <a:gd name="T1" fmla="*/ 0 h 612"/>
              <a:gd name="T2" fmla="*/ 2147483647 w 1089"/>
              <a:gd name="T3" fmla="*/ 2147483647 h 612"/>
              <a:gd name="T4" fmla="*/ 2147483647 w 1089"/>
              <a:gd name="T5" fmla="*/ 2147483647 h 612"/>
              <a:gd name="T6" fmla="*/ 2147483647 w 1089"/>
              <a:gd name="T7" fmla="*/ 2147483647 h 6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612">
                <a:moveTo>
                  <a:pt x="0" y="0"/>
                </a:moveTo>
                <a:cubicBezTo>
                  <a:pt x="62" y="124"/>
                  <a:pt x="125" y="249"/>
                  <a:pt x="204" y="340"/>
                </a:cubicBezTo>
                <a:cubicBezTo>
                  <a:pt x="283" y="431"/>
                  <a:pt x="328" y="499"/>
                  <a:pt x="476" y="544"/>
                </a:cubicBezTo>
                <a:cubicBezTo>
                  <a:pt x="624" y="589"/>
                  <a:pt x="856" y="600"/>
                  <a:pt x="1089" y="61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45" name="Line 49"/>
          <p:cNvSpPr>
            <a:spLocks noChangeShapeType="1"/>
          </p:cNvSpPr>
          <p:nvPr/>
        </p:nvSpPr>
        <p:spPr bwMode="auto">
          <a:xfrm flipH="1">
            <a:off x="4662488" y="1881188"/>
            <a:ext cx="34925" cy="25241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46" name="Line 50"/>
          <p:cNvSpPr>
            <a:spLocks noChangeShapeType="1"/>
          </p:cNvSpPr>
          <p:nvPr/>
        </p:nvSpPr>
        <p:spPr bwMode="auto">
          <a:xfrm rot="10800000" flipH="1">
            <a:off x="5849938" y="2817813"/>
            <a:ext cx="252412" cy="1095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47" name="Text Box 51"/>
          <p:cNvSpPr txBox="1">
            <a:spLocks noChangeArrowheads="1"/>
          </p:cNvSpPr>
          <p:nvPr/>
        </p:nvSpPr>
        <p:spPr bwMode="auto">
          <a:xfrm rot="-5400000">
            <a:off x="4533107" y="5409406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388148" name="Text Box 52"/>
          <p:cNvSpPr txBox="1">
            <a:spLocks noChangeArrowheads="1"/>
          </p:cNvSpPr>
          <p:nvPr/>
        </p:nvSpPr>
        <p:spPr bwMode="auto">
          <a:xfrm rot="-5400000">
            <a:off x="5255419" y="5371307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</a:rPr>
              <a:t>&lt;</a:t>
            </a:r>
          </a:p>
        </p:txBody>
      </p:sp>
      <p:graphicFrame>
        <p:nvGraphicFramePr>
          <p:cNvPr id="388149" name="Object 53"/>
          <p:cNvGraphicFramePr>
            <a:graphicFrameLocks noChangeAspect="1"/>
          </p:cNvGraphicFramePr>
          <p:nvPr/>
        </p:nvGraphicFramePr>
        <p:xfrm>
          <a:off x="5932488" y="5178425"/>
          <a:ext cx="152558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6" name="公式" r:id="rId7" imgW="736600" imgH="241300" progId="Equation.3">
                  <p:embed/>
                </p:oleObj>
              </mc:Choice>
              <mc:Fallback>
                <p:oleObj name="公式" r:id="rId7" imgW="736600" imgH="241300" progId="Equation.3">
                  <p:embed/>
                  <p:pic>
                    <p:nvPicPr>
                      <p:cNvPr id="38814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488" y="5178425"/>
                        <a:ext cx="152558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50" name="Object 54"/>
          <p:cNvGraphicFramePr>
            <a:graphicFrameLocks noChangeAspect="1"/>
          </p:cNvGraphicFramePr>
          <p:nvPr/>
        </p:nvGraphicFramePr>
        <p:xfrm>
          <a:off x="5954713" y="5645150"/>
          <a:ext cx="1447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公式" r:id="rId9" imgW="698500" imgH="241300" progId="Equation.3">
                  <p:embed/>
                </p:oleObj>
              </mc:Choice>
              <mc:Fallback>
                <p:oleObj name="公式" r:id="rId9" imgW="698500" imgH="241300" progId="Equation.3">
                  <p:embed/>
                  <p:pic>
                    <p:nvPicPr>
                      <p:cNvPr id="38815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5645150"/>
                        <a:ext cx="14478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51" name="Text Box 55"/>
          <p:cNvSpPr txBox="1">
            <a:spLocks noChangeArrowheads="1"/>
          </p:cNvSpPr>
          <p:nvPr/>
        </p:nvSpPr>
        <p:spPr bwMode="auto">
          <a:xfrm>
            <a:off x="323850" y="14128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99"/>
                </a:solidFill>
              </a:rPr>
              <a:t>Solution</a:t>
            </a:r>
          </a:p>
        </p:txBody>
      </p:sp>
      <p:sp>
        <p:nvSpPr>
          <p:cNvPr id="388153" name="Rectangle 57"/>
          <p:cNvSpPr>
            <a:spLocks noChangeArrowheads="1"/>
          </p:cNvSpPr>
          <p:nvPr/>
        </p:nvSpPr>
        <p:spPr bwMode="auto">
          <a:xfrm>
            <a:off x="5795963" y="4508500"/>
            <a:ext cx="294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B90303"/>
                </a:solidFill>
              </a:rPr>
              <a:t>U is a state variable!</a:t>
            </a:r>
          </a:p>
        </p:txBody>
      </p:sp>
      <p:sp>
        <p:nvSpPr>
          <p:cNvPr id="13369" name="Text Box 129"/>
          <p:cNvSpPr txBox="1">
            <a:spLocks noChangeArrowheads="1"/>
          </p:cNvSpPr>
          <p:nvPr/>
        </p:nvSpPr>
        <p:spPr bwMode="auto">
          <a:xfrm>
            <a:off x="8748713" y="6453188"/>
            <a:ext cx="30003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CAC82AC3-4634-4080-ADB1-19BFC224AB55}" type="slidenum">
              <a:rPr lang="en-US" altLang="zh-CN" sz="180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pPr algn="ctr" eaLnBrk="1" hangingPunct="1"/>
              <a:t>27</a:t>
            </a:fld>
            <a:endParaRPr lang="en-US" altLang="zh-CN" sz="1800">
              <a:solidFill>
                <a:srgbClr val="00009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03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75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75"/>
                                        <p:tgtEl>
                                          <p:spTgt spid="38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38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8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8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75"/>
                                        <p:tgtEl>
                                          <p:spTgt spid="38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88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6" dur="500"/>
                                        <p:tgtEl>
                                          <p:spTgt spid="38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38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2" dur="500"/>
                                        <p:tgtEl>
                                          <p:spTgt spid="38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388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8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8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1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6" dur="500"/>
                                        <p:tgtEl>
                                          <p:spTgt spid="3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8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5" dur="500"/>
                                        <p:tgtEl>
                                          <p:spTgt spid="38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8" dur="75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 autoUpdateAnimBg="0"/>
      <p:bldP spid="388102" grpId="0" autoUpdateAnimBg="0"/>
      <p:bldP spid="388103" grpId="0" autoUpdateAnimBg="0"/>
      <p:bldP spid="388104" grpId="0" autoUpdateAnimBg="0"/>
      <p:bldP spid="388105" grpId="0" autoUpdateAnimBg="0"/>
      <p:bldP spid="388106" grpId="0" autoUpdateAnimBg="0"/>
      <p:bldP spid="388107" grpId="0" autoUpdateAnimBg="0"/>
      <p:bldP spid="388108" grpId="0" autoUpdateAnimBg="0"/>
      <p:bldP spid="388110" grpId="0" autoUpdateAnimBg="0"/>
      <p:bldP spid="388111" grpId="0" autoUpdateAnimBg="0"/>
      <p:bldP spid="388112" grpId="0" autoUpdateAnimBg="0"/>
      <p:bldP spid="388113" grpId="0" autoUpdateAnimBg="0"/>
      <p:bldP spid="388114" grpId="0" autoUpdateAnimBg="0"/>
      <p:bldP spid="388115" grpId="0" autoUpdateAnimBg="0"/>
      <p:bldP spid="388116" grpId="0" autoUpdateAnimBg="0"/>
      <p:bldP spid="388117" grpId="0" autoUpdateAnimBg="0"/>
      <p:bldP spid="388118" grpId="0" autoUpdateAnimBg="0"/>
      <p:bldP spid="388119" grpId="0" autoUpdateAnimBg="0"/>
      <p:bldP spid="388120" grpId="0" autoUpdateAnimBg="0"/>
      <p:bldP spid="388121" grpId="0" autoUpdateAnimBg="0"/>
      <p:bldP spid="388122" grpId="0"/>
      <p:bldP spid="388123" grpId="0" autoUpdateAnimBg="0"/>
      <p:bldP spid="388123" grpId="1"/>
      <p:bldP spid="388147" grpId="0"/>
      <p:bldP spid="388148" grpId="0"/>
      <p:bldP spid="388151" grpId="0"/>
      <p:bldP spid="3881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4" name="Object 4"/>
          <p:cNvGraphicFramePr>
            <a:graphicFrameLocks noChangeAspect="1"/>
          </p:cNvGraphicFramePr>
          <p:nvPr>
            <p:extLst/>
          </p:nvPr>
        </p:nvGraphicFramePr>
        <p:xfrm>
          <a:off x="3613150" y="2322671"/>
          <a:ext cx="23939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5" name="Equation" r:id="rId4" imgW="1828800" imgH="736560" progId="Equation.DSMT4">
                  <p:embed/>
                </p:oleObj>
              </mc:Choice>
              <mc:Fallback>
                <p:oleObj name="Equation" r:id="rId4" imgW="1828800" imgH="736560" progId="Equation.DSMT4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2322671"/>
                        <a:ext cx="2393950" cy="7889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00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4195763" y="4632960"/>
            <a:ext cx="76200" cy="76200"/>
          </a:xfrm>
          <a:prstGeom prst="ellipse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816350" y="412496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endParaRPr lang="en-US" altLang="zh-CN" sz="2800" b="1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V="1">
            <a:off x="4271963" y="4099560"/>
            <a:ext cx="11430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5264150" y="397256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endParaRPr lang="en-US" altLang="zh-CN" sz="2800"/>
          </a:p>
        </p:txBody>
      </p:sp>
      <p:graphicFrame>
        <p:nvGraphicFramePr>
          <p:cNvPr id="15369" name="Object 9"/>
          <p:cNvGraphicFramePr>
            <a:graphicFrameLocks noChangeAspect="1"/>
          </p:cNvGraphicFramePr>
          <p:nvPr>
            <p:extLst/>
          </p:nvPr>
        </p:nvGraphicFramePr>
        <p:xfrm>
          <a:off x="4595813" y="4039235"/>
          <a:ext cx="2730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6" name="Equation" r:id="rId6" imgW="228600" imgH="304560" progId="Equation.3">
                  <p:embed/>
                </p:oleObj>
              </mc:Choice>
              <mc:Fallback>
                <p:oleObj name="Equation" r:id="rId6" imgW="228600" imgH="304560" progId="Equation.3">
                  <p:embed/>
                  <p:pic>
                    <p:nvPicPr>
                      <p:cNvPr id="153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4039235"/>
                        <a:ext cx="2730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Line 10"/>
          <p:cNvSpPr>
            <a:spLocks noChangeShapeType="1"/>
          </p:cNvSpPr>
          <p:nvPr/>
        </p:nvSpPr>
        <p:spPr bwMode="auto">
          <a:xfrm flipV="1">
            <a:off x="5414963" y="387096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71" name="Object 11"/>
          <p:cNvGraphicFramePr>
            <a:graphicFrameLocks noChangeAspect="1"/>
          </p:cNvGraphicFramePr>
          <p:nvPr>
            <p:extLst/>
          </p:nvPr>
        </p:nvGraphicFramePr>
        <p:xfrm>
          <a:off x="5111750" y="3510598"/>
          <a:ext cx="5270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7" name="Equation" r:id="rId8" imgW="520560" imgH="457200" progId="Equation.3">
                  <p:embed/>
                </p:oleObj>
              </mc:Choice>
              <mc:Fallback>
                <p:oleObj name="Equation" r:id="rId8" imgW="520560" imgH="457200" progId="Equation.3">
                  <p:embed/>
                  <p:pic>
                    <p:nvPicPr>
                      <p:cNvPr id="153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3510598"/>
                        <a:ext cx="5270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611188" y="3621723"/>
            <a:ext cx="4537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 dirty="0">
                <a:latin typeface="宋体" pitchFamily="2" charset="-122"/>
              </a:rPr>
              <a:t>电荷</a:t>
            </a:r>
            <a:r>
              <a:rPr lang="en-US" altLang="zh-CN" sz="2800" b="1" i="1" dirty="0"/>
              <a:t>q</a:t>
            </a:r>
            <a:r>
              <a:rPr lang="en-US" altLang="zh-CN" sz="2800" b="1" baseline="-25000" dirty="0">
                <a:ea typeface="隶书" pitchFamily="49" charset="-122"/>
              </a:rPr>
              <a:t>2</a:t>
            </a:r>
            <a:r>
              <a:rPr lang="zh-CN" altLang="en-US" sz="2800" b="1" dirty="0">
                <a:latin typeface="宋体" pitchFamily="2" charset="-122"/>
              </a:rPr>
              <a:t>受电荷</a:t>
            </a:r>
            <a:r>
              <a:rPr lang="en-US" altLang="zh-CN" sz="2800" b="1" i="1" dirty="0"/>
              <a:t>q</a:t>
            </a:r>
            <a:r>
              <a:rPr lang="en-US" altLang="zh-CN" sz="2800" b="1" baseline="-25000" dirty="0"/>
              <a:t>1</a:t>
            </a:r>
            <a:r>
              <a:rPr lang="zh-CN" altLang="en-US" sz="2800" b="1" dirty="0">
                <a:latin typeface="宋体" pitchFamily="2" charset="-122"/>
              </a:rPr>
              <a:t>的力</a:t>
            </a:r>
          </a:p>
        </p:txBody>
      </p:sp>
      <p:graphicFrame>
        <p:nvGraphicFramePr>
          <p:cNvPr id="15373" name="Object 13"/>
          <p:cNvGraphicFramePr>
            <a:graphicFrameLocks/>
          </p:cNvGraphicFramePr>
          <p:nvPr>
            <p:extLst/>
          </p:nvPr>
        </p:nvGraphicFramePr>
        <p:xfrm>
          <a:off x="4787900" y="4340860"/>
          <a:ext cx="3746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8" name="公式" r:id="rId10" imgW="317160" imgH="419040" progId="Equation.3">
                  <p:embed/>
                </p:oleObj>
              </mc:Choice>
              <mc:Fallback>
                <p:oleObj name="公式" r:id="rId10" imgW="317160" imgH="419040" progId="Equation.3">
                  <p:embed/>
                  <p:pic>
                    <p:nvPicPr>
                      <p:cNvPr id="15373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340860"/>
                        <a:ext cx="3746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414963" y="4050348"/>
            <a:ext cx="76200" cy="76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7043738" y="4663123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endParaRPr lang="en-US" altLang="zh-CN" sz="2800" b="1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V="1">
            <a:off x="7270750" y="4672648"/>
            <a:ext cx="1217613" cy="5746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8337550" y="4545648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endParaRPr lang="en-US" altLang="zh-CN" sz="2800"/>
          </a:p>
        </p:txBody>
      </p:sp>
      <p:graphicFrame>
        <p:nvGraphicFramePr>
          <p:cNvPr id="15378" name="Object 18"/>
          <p:cNvGraphicFramePr>
            <a:graphicFrameLocks noChangeAspect="1"/>
          </p:cNvGraphicFramePr>
          <p:nvPr>
            <p:extLst/>
          </p:nvPr>
        </p:nvGraphicFramePr>
        <p:xfrm>
          <a:off x="7669213" y="4612323"/>
          <a:ext cx="2476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9" name="Equation" r:id="rId12" imgW="228600" imgH="304560" progId="Equation.3">
                  <p:embed/>
                </p:oleObj>
              </mc:Choice>
              <mc:Fallback>
                <p:oleObj name="Equation" r:id="rId12" imgW="228600" imgH="304560" progId="Equation.3">
                  <p:embed/>
                  <p:pic>
                    <p:nvPicPr>
                      <p:cNvPr id="1537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3" y="4612323"/>
                        <a:ext cx="2476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19"/>
          <p:cNvGraphicFramePr>
            <a:graphicFrameLocks noChangeAspect="1"/>
          </p:cNvGraphicFramePr>
          <p:nvPr>
            <p:extLst/>
          </p:nvPr>
        </p:nvGraphicFramePr>
        <p:xfrm>
          <a:off x="6356350" y="5321935"/>
          <a:ext cx="533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Equation" r:id="rId13" imgW="533160" imgH="457200" progId="Equation.3">
                  <p:embed/>
                </p:oleObj>
              </mc:Choice>
              <mc:Fallback>
                <p:oleObj name="Equation" r:id="rId13" imgW="533160" imgH="457200" progId="Equation.3">
                  <p:embed/>
                  <p:pic>
                    <p:nvPicPr>
                      <p:cNvPr id="1537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5321935"/>
                        <a:ext cx="5334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20"/>
          <p:cNvGraphicFramePr>
            <a:graphicFrameLocks/>
          </p:cNvGraphicFramePr>
          <p:nvPr>
            <p:extLst/>
          </p:nvPr>
        </p:nvGraphicFramePr>
        <p:xfrm>
          <a:off x="7781925" y="4964748"/>
          <a:ext cx="3905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公式" r:id="rId15" imgW="317160" imgH="419040" progId="Equation.3">
                  <p:embed/>
                </p:oleObj>
              </mc:Choice>
              <mc:Fallback>
                <p:oleObj name="公式" r:id="rId15" imgW="317160" imgH="419040" progId="Equation.3">
                  <p:embed/>
                  <p:pic>
                    <p:nvPicPr>
                      <p:cNvPr id="1538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1925" y="4964748"/>
                        <a:ext cx="39052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1" name="Oval 21"/>
          <p:cNvSpPr>
            <a:spLocks noChangeArrowheads="1"/>
          </p:cNvSpPr>
          <p:nvPr/>
        </p:nvSpPr>
        <p:spPr bwMode="auto">
          <a:xfrm>
            <a:off x="8488363" y="4623435"/>
            <a:ext cx="76200" cy="76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V="1">
            <a:off x="6813550" y="5247323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7277100" y="5210810"/>
            <a:ext cx="76200" cy="762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84" name="Object 24"/>
          <p:cNvGraphicFramePr>
            <a:graphicFrameLocks/>
          </p:cNvGraphicFramePr>
          <p:nvPr>
            <p:extLst/>
          </p:nvPr>
        </p:nvGraphicFramePr>
        <p:xfrm>
          <a:off x="1285875" y="4124960"/>
          <a:ext cx="2170113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2" name="Equation" r:id="rId17" imgW="2070000" imgH="787320" progId="Equation.DSMT4">
                  <p:embed/>
                </p:oleObj>
              </mc:Choice>
              <mc:Fallback>
                <p:oleObj name="Equation" r:id="rId17" imgW="2070000" imgH="787320" progId="Equation.DSMT4">
                  <p:embed/>
                  <p:pic>
                    <p:nvPicPr>
                      <p:cNvPr id="15384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124960"/>
                        <a:ext cx="2170113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5" name="Text Box 25"/>
          <p:cNvSpPr txBox="1">
            <a:spLocks noChangeArrowheads="1"/>
          </p:cNvSpPr>
          <p:nvPr/>
        </p:nvSpPr>
        <p:spPr bwMode="auto">
          <a:xfrm>
            <a:off x="611188" y="4902835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</a:rPr>
              <a:t>电荷</a:t>
            </a:r>
            <a:r>
              <a:rPr lang="en-US" altLang="zh-CN" sz="2800" b="1" i="1">
                <a:ea typeface="楷体_GB2312" pitchFamily="49" charset="-122"/>
              </a:rPr>
              <a:t>q</a:t>
            </a:r>
            <a:r>
              <a:rPr lang="en-US" altLang="zh-CN" sz="2800" b="1" baseline="-25000"/>
              <a:t>1</a:t>
            </a:r>
            <a:r>
              <a:rPr lang="zh-CN" altLang="en-US" sz="2800" b="1">
                <a:latin typeface="宋体" pitchFamily="2" charset="-122"/>
              </a:rPr>
              <a:t>受电荷</a:t>
            </a:r>
            <a:r>
              <a:rPr lang="en-US" altLang="zh-CN" sz="2800" b="1" i="1">
                <a:ea typeface="楷体_GB2312" pitchFamily="49" charset="-122"/>
              </a:rPr>
              <a:t>q</a:t>
            </a:r>
            <a:r>
              <a:rPr lang="en-US" altLang="zh-CN" sz="2800" b="1" baseline="-25000">
                <a:ea typeface="楷体_GB2312" pitchFamily="49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的力</a:t>
            </a:r>
          </a:p>
        </p:txBody>
      </p:sp>
      <p:graphicFrame>
        <p:nvGraphicFramePr>
          <p:cNvPr id="15386" name="Object 26"/>
          <p:cNvGraphicFramePr>
            <a:graphicFrameLocks/>
          </p:cNvGraphicFramePr>
          <p:nvPr>
            <p:extLst/>
          </p:nvPr>
        </p:nvGraphicFramePr>
        <p:xfrm>
          <a:off x="3995738" y="4786948"/>
          <a:ext cx="21955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3" name="Equation" r:id="rId19" imgW="2298600" imgH="787320" progId="Equation.DSMT4">
                  <p:embed/>
                </p:oleObj>
              </mc:Choice>
              <mc:Fallback>
                <p:oleObj name="Equation" r:id="rId19" imgW="2298600" imgH="787320" progId="Equation.DSMT4">
                  <p:embed/>
                  <p:pic>
                    <p:nvPicPr>
                      <p:cNvPr id="15386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786948"/>
                        <a:ext cx="21955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1" name="Text Box 31"/>
          <p:cNvSpPr txBox="1">
            <a:spLocks noChangeArrowheads="1"/>
          </p:cNvSpPr>
          <p:nvPr/>
        </p:nvSpPr>
        <p:spPr bwMode="auto">
          <a:xfrm>
            <a:off x="758825" y="1634490"/>
            <a:ext cx="6081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/>
              <a:t>真空中两个点电荷</a:t>
            </a:r>
            <a:r>
              <a:rPr lang="en-US" altLang="zh-CN" sz="3200" b="1" i="1" dirty="0"/>
              <a:t>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 </a:t>
            </a:r>
            <a:r>
              <a:rPr lang="en-US" altLang="zh-CN" sz="3200" b="1" i="1" dirty="0"/>
              <a:t>q</a:t>
            </a:r>
            <a:r>
              <a:rPr lang="en-US" altLang="zh-CN" sz="2800" b="1" baseline="-25000" dirty="0"/>
              <a:t>2</a:t>
            </a:r>
            <a:r>
              <a:rPr lang="zh-CN" altLang="en-US" sz="2800" b="1" dirty="0"/>
              <a:t>之间的</a:t>
            </a:r>
          </a:p>
          <a:p>
            <a:pPr eaLnBrk="1" hangingPunct="1"/>
            <a:r>
              <a:rPr lang="zh-CN" altLang="en-US" sz="2800" b="1" dirty="0"/>
              <a:t>相互作用力为：</a:t>
            </a: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1835150" y="427038"/>
            <a:ext cx="6192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ea typeface="隶书" pitchFamily="49" charset="-122"/>
              </a:rPr>
              <a:t>上节课的相关内容</a:t>
            </a:r>
          </a:p>
        </p:txBody>
      </p:sp>
    </p:spTree>
    <p:extLst>
      <p:ext uri="{BB962C8B-B14F-4D97-AF65-F5344CB8AC3E}">
        <p14:creationId xmlns:p14="http://schemas.microsoft.com/office/powerpoint/2010/main" val="2924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3"/>
          <p:cNvGrpSpPr>
            <a:grpSpLocks/>
          </p:cNvGrpSpPr>
          <p:nvPr/>
        </p:nvGrpSpPr>
        <p:grpSpPr bwMode="auto">
          <a:xfrm>
            <a:off x="3743325" y="2541588"/>
            <a:ext cx="2555875" cy="722312"/>
            <a:chOff x="2573" y="1587"/>
            <a:chExt cx="1610" cy="455"/>
          </a:xfrm>
        </p:grpSpPr>
        <p:sp>
          <p:nvSpPr>
            <p:cNvPr id="6208" name="AutoShape 172"/>
            <p:cNvSpPr>
              <a:spLocks noChangeArrowheads="1"/>
            </p:cNvSpPr>
            <p:nvPr/>
          </p:nvSpPr>
          <p:spPr bwMode="auto">
            <a:xfrm>
              <a:off x="2573" y="1587"/>
              <a:ext cx="1270" cy="455"/>
            </a:xfrm>
            <a:prstGeom prst="wedgeEllipseCallout">
              <a:avLst>
                <a:gd name="adj1" fmla="val -52833"/>
                <a:gd name="adj2" fmla="val 102528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/>
            </a:p>
          </p:txBody>
        </p:sp>
        <p:sp>
          <p:nvSpPr>
            <p:cNvPr id="6209" name="Text Box 158"/>
            <p:cNvSpPr txBox="1">
              <a:spLocks noChangeArrowheads="1"/>
            </p:cNvSpPr>
            <p:nvPr/>
          </p:nvSpPr>
          <p:spPr bwMode="auto">
            <a:xfrm>
              <a:off x="2641" y="1648"/>
              <a:ext cx="15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ea typeface="黑体" pitchFamily="2" charset="-122"/>
                </a:rPr>
                <a:t>球对称电场！</a:t>
              </a:r>
            </a:p>
          </p:txBody>
        </p:sp>
      </p:grp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1835150" y="427038"/>
            <a:ext cx="6192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ea typeface="隶书" pitchFamily="49" charset="-122"/>
              </a:rPr>
              <a:t>上节课的相关内容</a:t>
            </a:r>
          </a:p>
        </p:txBody>
      </p:sp>
      <p:graphicFrame>
        <p:nvGraphicFramePr>
          <p:cNvPr id="118889" name="Object 10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66950" y="3462338"/>
          <a:ext cx="2095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8" name="Equation" r:id="rId3" imgW="2095200" imgH="888840" progId="Equation.DSMT4">
                  <p:embed/>
                </p:oleObj>
              </mc:Choice>
              <mc:Fallback>
                <p:oleObj name="Equation" r:id="rId3" imgW="2095200" imgH="888840" progId="Equation.DSMT4">
                  <p:embed/>
                  <p:pic>
                    <p:nvPicPr>
                      <p:cNvPr id="118889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462338"/>
                        <a:ext cx="2095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864" name="Text Box 80"/>
          <p:cNvSpPr txBox="1">
            <a:spLocks noChangeArrowheads="1"/>
          </p:cNvSpPr>
          <p:nvPr/>
        </p:nvSpPr>
        <p:spPr bwMode="auto">
          <a:xfrm>
            <a:off x="1174750" y="1377950"/>
            <a:ext cx="6408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静电场、电场强度</a:t>
            </a:r>
          </a:p>
        </p:txBody>
      </p:sp>
      <p:graphicFrame>
        <p:nvGraphicFramePr>
          <p:cNvPr id="118874" name="Object 90"/>
          <p:cNvGraphicFramePr>
            <a:graphicFrameLocks noChangeAspect="1"/>
          </p:cNvGraphicFramePr>
          <p:nvPr/>
        </p:nvGraphicFramePr>
        <p:xfrm>
          <a:off x="2405063" y="2009775"/>
          <a:ext cx="107473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9" name="Equation" r:id="rId5" imgW="1054080" imgH="863280" progId="Equation.DSMT4">
                  <p:embed/>
                </p:oleObj>
              </mc:Choice>
              <mc:Fallback>
                <p:oleObj name="Equation" r:id="rId5" imgW="1054080" imgH="863280" progId="Equation.DSMT4">
                  <p:embed/>
                  <p:pic>
                    <p:nvPicPr>
                      <p:cNvPr id="118874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2009775"/>
                        <a:ext cx="1074737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875" name="Text Box 91"/>
          <p:cNvSpPr txBox="1">
            <a:spLocks noChangeArrowheads="1"/>
          </p:cNvSpPr>
          <p:nvPr/>
        </p:nvSpPr>
        <p:spPr bwMode="auto">
          <a:xfrm>
            <a:off x="1247775" y="2152650"/>
            <a:ext cx="32750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定义</a:t>
            </a:r>
            <a:r>
              <a:rPr lang="zh-CN" altLang="en-US" sz="2800" b="1"/>
              <a:t> </a:t>
            </a:r>
          </a:p>
        </p:txBody>
      </p:sp>
      <p:sp>
        <p:nvSpPr>
          <p:cNvPr id="118880" name="Text Box 96"/>
          <p:cNvSpPr txBox="1">
            <a:spLocks noChangeArrowheads="1"/>
          </p:cNvSpPr>
          <p:nvPr/>
        </p:nvSpPr>
        <p:spPr bwMode="auto">
          <a:xfrm>
            <a:off x="1147763" y="3059113"/>
            <a:ext cx="3529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点电荷的电场</a:t>
            </a:r>
          </a:p>
        </p:txBody>
      </p:sp>
      <p:sp>
        <p:nvSpPr>
          <p:cNvPr id="118919" name="AutoShape 135"/>
          <p:cNvSpPr>
            <a:spLocks noChangeArrowheads="1"/>
          </p:cNvSpPr>
          <p:nvPr/>
        </p:nvSpPr>
        <p:spPr bwMode="auto">
          <a:xfrm>
            <a:off x="779463" y="1377950"/>
            <a:ext cx="431800" cy="574675"/>
          </a:xfrm>
          <a:prstGeom prst="star4">
            <a:avLst>
              <a:gd name="adj" fmla="val 12500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8963" name="Object 179"/>
          <p:cNvGraphicFramePr>
            <a:graphicFrameLocks noChangeAspect="1"/>
          </p:cNvGraphicFramePr>
          <p:nvPr/>
        </p:nvGraphicFramePr>
        <p:xfrm>
          <a:off x="2233613" y="5070475"/>
          <a:ext cx="25273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0" name="Equation" r:id="rId7" imgW="2565360" imgH="914400" progId="Equation.DSMT4">
                  <p:embed/>
                </p:oleObj>
              </mc:Choice>
              <mc:Fallback>
                <p:oleObj name="Equation" r:id="rId7" imgW="2565360" imgH="914400" progId="Equation.DSMT4">
                  <p:embed/>
                  <p:pic>
                    <p:nvPicPr>
                      <p:cNvPr id="118963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5070475"/>
                        <a:ext cx="25273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64" name="Text Box 180"/>
          <p:cNvSpPr txBox="1">
            <a:spLocks noChangeArrowheads="1"/>
          </p:cNvSpPr>
          <p:nvPr/>
        </p:nvSpPr>
        <p:spPr bwMode="auto">
          <a:xfrm>
            <a:off x="2176463" y="6081713"/>
            <a:ext cx="3419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场强叠加原理</a:t>
            </a:r>
          </a:p>
        </p:txBody>
      </p:sp>
      <p:sp>
        <p:nvSpPr>
          <p:cNvPr id="118965" name="Text Box 181"/>
          <p:cNvSpPr txBox="1">
            <a:spLocks noChangeArrowheads="1"/>
          </p:cNvSpPr>
          <p:nvPr/>
        </p:nvSpPr>
        <p:spPr bwMode="auto">
          <a:xfrm>
            <a:off x="1147763" y="4378325"/>
            <a:ext cx="3529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点电荷系的电场</a:t>
            </a:r>
          </a:p>
        </p:txBody>
      </p:sp>
      <p:sp>
        <p:nvSpPr>
          <p:cNvPr id="118966" name="Rectangle 182"/>
          <p:cNvSpPr>
            <a:spLocks noChangeArrowheads="1"/>
          </p:cNvSpPr>
          <p:nvPr/>
        </p:nvSpPr>
        <p:spPr bwMode="auto">
          <a:xfrm>
            <a:off x="2127250" y="5027613"/>
            <a:ext cx="2754313" cy="9826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222"/>
          <p:cNvGrpSpPr>
            <a:grpSpLocks/>
          </p:cNvGrpSpPr>
          <p:nvPr/>
        </p:nvGrpSpPr>
        <p:grpSpPr bwMode="auto">
          <a:xfrm>
            <a:off x="5026025" y="3810000"/>
            <a:ext cx="3768725" cy="2600325"/>
            <a:chOff x="3250" y="1225"/>
            <a:chExt cx="2374" cy="1638"/>
          </a:xfrm>
        </p:grpSpPr>
        <p:grpSp>
          <p:nvGrpSpPr>
            <p:cNvPr id="6172" name="Group 184"/>
            <p:cNvGrpSpPr>
              <a:grpSpLocks/>
            </p:cNvGrpSpPr>
            <p:nvPr/>
          </p:nvGrpSpPr>
          <p:grpSpPr bwMode="auto">
            <a:xfrm>
              <a:off x="4496" y="1979"/>
              <a:ext cx="227" cy="363"/>
              <a:chOff x="4921" y="2251"/>
              <a:chExt cx="253" cy="363"/>
            </a:xfrm>
          </p:grpSpPr>
          <p:sp>
            <p:nvSpPr>
              <p:cNvPr id="6201" name="Oval 185"/>
              <p:cNvSpPr>
                <a:spLocks noChangeArrowheads="1"/>
              </p:cNvSpPr>
              <p:nvPr/>
            </p:nvSpPr>
            <p:spPr bwMode="auto">
              <a:xfrm>
                <a:off x="4970" y="2251"/>
                <a:ext cx="87" cy="8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2" name="Text Box 186"/>
              <p:cNvSpPr txBox="1">
                <a:spLocks noChangeArrowheads="1"/>
              </p:cNvSpPr>
              <p:nvPr/>
            </p:nvSpPr>
            <p:spPr bwMode="auto">
              <a:xfrm>
                <a:off x="4921" y="2287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rgbClr val="FF0000"/>
                    </a:solidFill>
                  </a:rPr>
                  <a:t>P</a:t>
                </a:r>
              </a:p>
            </p:txBody>
          </p:sp>
        </p:grpSp>
        <p:grpSp>
          <p:nvGrpSpPr>
            <p:cNvPr id="6173" name="Group 187"/>
            <p:cNvGrpSpPr>
              <a:grpSpLocks/>
            </p:cNvGrpSpPr>
            <p:nvPr/>
          </p:nvGrpSpPr>
          <p:grpSpPr bwMode="auto">
            <a:xfrm>
              <a:off x="3250" y="1556"/>
              <a:ext cx="1152" cy="1307"/>
              <a:chOff x="2874" y="2448"/>
              <a:chExt cx="1302" cy="1398"/>
            </a:xfrm>
          </p:grpSpPr>
          <p:sp>
            <p:nvSpPr>
              <p:cNvPr id="6196" name="Oval 188"/>
              <p:cNvSpPr>
                <a:spLocks noChangeArrowheads="1"/>
              </p:cNvSpPr>
              <p:nvPr/>
            </p:nvSpPr>
            <p:spPr bwMode="auto">
              <a:xfrm>
                <a:off x="3120" y="2736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7" name="Oval 189"/>
              <p:cNvSpPr>
                <a:spLocks noChangeArrowheads="1"/>
              </p:cNvSpPr>
              <p:nvPr/>
            </p:nvSpPr>
            <p:spPr bwMode="auto">
              <a:xfrm>
                <a:off x="3072" y="3072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8" name="Oval 190"/>
              <p:cNvSpPr>
                <a:spLocks noChangeArrowheads="1"/>
              </p:cNvSpPr>
              <p:nvPr/>
            </p:nvSpPr>
            <p:spPr bwMode="auto">
              <a:xfrm>
                <a:off x="4080" y="3552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9" name="Oval 191"/>
              <p:cNvSpPr>
                <a:spLocks noChangeArrowheads="1"/>
              </p:cNvSpPr>
              <p:nvPr/>
            </p:nvSpPr>
            <p:spPr bwMode="auto">
              <a:xfrm>
                <a:off x="3360" y="3360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0" name="Oval 192"/>
              <p:cNvSpPr>
                <a:spLocks noChangeArrowheads="1"/>
              </p:cNvSpPr>
              <p:nvPr/>
            </p:nvSpPr>
            <p:spPr bwMode="auto">
              <a:xfrm>
                <a:off x="3648" y="3504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155" name="Object 193"/>
              <p:cNvGraphicFramePr>
                <a:graphicFrameLocks noChangeAspect="1"/>
              </p:cNvGraphicFramePr>
              <p:nvPr/>
            </p:nvGraphicFramePr>
            <p:xfrm>
              <a:off x="2928" y="2448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1" name="Equation" r:id="rId9" imgW="330120" imgH="457200" progId="Equation.3">
                      <p:embed/>
                    </p:oleObj>
                  </mc:Choice>
                  <mc:Fallback>
                    <p:oleObj name="Equation" r:id="rId9" imgW="330120" imgH="457200" progId="Equation.3">
                      <p:embed/>
                      <p:pic>
                        <p:nvPicPr>
                          <p:cNvPr id="6155" name="Object 1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8" y="2448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6" name="Object 194"/>
              <p:cNvGraphicFramePr>
                <a:graphicFrameLocks noChangeAspect="1"/>
              </p:cNvGraphicFramePr>
              <p:nvPr/>
            </p:nvGraphicFramePr>
            <p:xfrm>
              <a:off x="2874" y="3024"/>
              <a:ext cx="18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2" name="Equation" r:id="rId11" imgW="355320" imgH="457200" progId="Equation.3">
                      <p:embed/>
                    </p:oleObj>
                  </mc:Choice>
                  <mc:Fallback>
                    <p:oleObj name="Equation" r:id="rId11" imgW="355320" imgH="457200" progId="Equation.3">
                      <p:embed/>
                      <p:pic>
                        <p:nvPicPr>
                          <p:cNvPr id="6156" name="Object 1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4" y="3024"/>
                            <a:ext cx="18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7" name="Object 195"/>
              <p:cNvGraphicFramePr>
                <a:graphicFrameLocks noChangeAspect="1"/>
              </p:cNvGraphicFramePr>
              <p:nvPr/>
            </p:nvGraphicFramePr>
            <p:xfrm>
              <a:off x="3167" y="3257"/>
              <a:ext cx="175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3" name="公式" r:id="rId13" imgW="330120" imgH="482400" progId="Equation.3">
                      <p:embed/>
                    </p:oleObj>
                  </mc:Choice>
                  <mc:Fallback>
                    <p:oleObj name="公式" r:id="rId13" imgW="330120" imgH="482400" progId="Equation.3">
                      <p:embed/>
                      <p:pic>
                        <p:nvPicPr>
                          <p:cNvPr id="6157" name="Object 1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7" y="3257"/>
                            <a:ext cx="175" cy="2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8" name="Object 196"/>
              <p:cNvGraphicFramePr>
                <a:graphicFrameLocks noChangeAspect="1"/>
              </p:cNvGraphicFramePr>
              <p:nvPr/>
            </p:nvGraphicFramePr>
            <p:xfrm>
              <a:off x="3447" y="3437"/>
              <a:ext cx="193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4" name="公式" r:id="rId15" imgW="368280" imgH="533160" progId="Equation.3">
                      <p:embed/>
                    </p:oleObj>
                  </mc:Choice>
                  <mc:Fallback>
                    <p:oleObj name="公式" r:id="rId15" imgW="368280" imgH="533160" progId="Equation.3">
                      <p:embed/>
                      <p:pic>
                        <p:nvPicPr>
                          <p:cNvPr id="6158" name="Object 1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47" y="3437"/>
                            <a:ext cx="193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9" name="Object 197"/>
              <p:cNvGraphicFramePr>
                <a:graphicFrameLocks noChangeAspect="1"/>
              </p:cNvGraphicFramePr>
              <p:nvPr/>
            </p:nvGraphicFramePr>
            <p:xfrm>
              <a:off x="3933" y="3594"/>
              <a:ext cx="200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5" name="公式" r:id="rId17" imgW="380880" imgH="482400" progId="Equation.3">
                      <p:embed/>
                    </p:oleObj>
                  </mc:Choice>
                  <mc:Fallback>
                    <p:oleObj name="公式" r:id="rId17" imgW="380880" imgH="482400" progId="Equation.3">
                      <p:embed/>
                      <p:pic>
                        <p:nvPicPr>
                          <p:cNvPr id="6159" name="Object 1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3" y="3594"/>
                            <a:ext cx="200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74" name="Group 198"/>
            <p:cNvGrpSpPr>
              <a:grpSpLocks/>
            </p:cNvGrpSpPr>
            <p:nvPr/>
          </p:nvGrpSpPr>
          <p:grpSpPr bwMode="auto">
            <a:xfrm>
              <a:off x="3452" y="1225"/>
              <a:ext cx="1680" cy="1346"/>
              <a:chOff x="912" y="480"/>
              <a:chExt cx="1859" cy="1440"/>
            </a:xfrm>
          </p:grpSpPr>
          <p:sp>
            <p:nvSpPr>
              <p:cNvPr id="6179" name="Line 199"/>
              <p:cNvSpPr>
                <a:spLocks noChangeShapeType="1"/>
              </p:cNvSpPr>
              <p:nvPr/>
            </p:nvSpPr>
            <p:spPr bwMode="auto">
              <a:xfrm>
                <a:off x="1008" y="1152"/>
                <a:ext cx="115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0" name="Line 200"/>
              <p:cNvSpPr>
                <a:spLocks noChangeShapeType="1"/>
              </p:cNvSpPr>
              <p:nvPr/>
            </p:nvSpPr>
            <p:spPr bwMode="auto">
              <a:xfrm flipV="1">
                <a:off x="912" y="1344"/>
                <a:ext cx="12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Line 201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100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2" name="Line 202"/>
              <p:cNvSpPr>
                <a:spLocks noChangeShapeType="1"/>
              </p:cNvSpPr>
              <p:nvPr/>
            </p:nvSpPr>
            <p:spPr bwMode="auto">
              <a:xfrm flipV="1">
                <a:off x="1488" y="1056"/>
                <a:ext cx="100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Line 203"/>
              <p:cNvSpPr>
                <a:spLocks noChangeShapeType="1"/>
              </p:cNvSpPr>
              <p:nvPr/>
            </p:nvSpPr>
            <p:spPr bwMode="auto">
              <a:xfrm flipV="1">
                <a:off x="1920" y="1344"/>
                <a:ext cx="24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Line 204"/>
              <p:cNvSpPr>
                <a:spLocks noChangeShapeType="1"/>
              </p:cNvSpPr>
              <p:nvPr/>
            </p:nvSpPr>
            <p:spPr bwMode="auto">
              <a:xfrm flipV="1">
                <a:off x="2160" y="768"/>
                <a:ext cx="192" cy="57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Line 205"/>
              <p:cNvSpPr>
                <a:spLocks noChangeShapeType="1"/>
              </p:cNvSpPr>
              <p:nvPr/>
            </p:nvSpPr>
            <p:spPr bwMode="auto">
              <a:xfrm flipV="1">
                <a:off x="2160" y="1008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Line 206"/>
              <p:cNvSpPr>
                <a:spLocks noChangeShapeType="1"/>
              </p:cNvSpPr>
              <p:nvPr/>
            </p:nvSpPr>
            <p:spPr bwMode="auto">
              <a:xfrm flipV="1">
                <a:off x="2160" y="1152"/>
                <a:ext cx="336" cy="1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7" name="Line 207"/>
              <p:cNvSpPr>
                <a:spLocks noChangeShapeType="1"/>
              </p:cNvSpPr>
              <p:nvPr/>
            </p:nvSpPr>
            <p:spPr bwMode="auto">
              <a:xfrm flipV="1">
                <a:off x="2160" y="1296"/>
                <a:ext cx="288" cy="4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8" name="Line 208"/>
              <p:cNvSpPr>
                <a:spLocks noChangeShapeType="1"/>
              </p:cNvSpPr>
              <p:nvPr/>
            </p:nvSpPr>
            <p:spPr bwMode="auto">
              <a:xfrm>
                <a:off x="2160" y="1344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9" name="Oval 209"/>
              <p:cNvSpPr>
                <a:spLocks noChangeArrowheads="1"/>
              </p:cNvSpPr>
              <p:nvPr/>
            </p:nvSpPr>
            <p:spPr bwMode="auto">
              <a:xfrm>
                <a:off x="2112" y="1296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0" name="Rectangle 210"/>
              <p:cNvSpPr>
                <a:spLocks noChangeArrowheads="1"/>
              </p:cNvSpPr>
              <p:nvPr/>
            </p:nvSpPr>
            <p:spPr bwMode="auto">
              <a:xfrm>
                <a:off x="2701" y="1460"/>
                <a:ext cx="70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chemeClr val="accent2"/>
                    </a:solidFill>
                  </a:rPr>
                  <a:t>1</a:t>
                </a:r>
                <a:endParaRPr lang="en-US" altLang="zh-CN" sz="28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91" name="Rectangle 211"/>
              <p:cNvSpPr>
                <a:spLocks noChangeArrowheads="1"/>
              </p:cNvSpPr>
              <p:nvPr/>
            </p:nvSpPr>
            <p:spPr bwMode="auto">
              <a:xfrm>
                <a:off x="2544" y="1353"/>
                <a:ext cx="148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500" b="1" i="1">
                    <a:solidFill>
                      <a:schemeClr val="accent2"/>
                    </a:solidFill>
                  </a:rPr>
                  <a:t>E</a:t>
                </a:r>
                <a:endParaRPr lang="en-US" altLang="zh-CN" sz="28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92" name="Rectangle 212"/>
              <p:cNvSpPr>
                <a:spLocks noChangeArrowheads="1"/>
              </p:cNvSpPr>
              <p:nvPr/>
            </p:nvSpPr>
            <p:spPr bwMode="auto">
              <a:xfrm>
                <a:off x="2561" y="1151"/>
                <a:ext cx="105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>
                    <a:solidFill>
                      <a:schemeClr val="accent2"/>
                    </a:solidFill>
                    <a:latin typeface="MT Extra" pitchFamily="18" charset="2"/>
                  </a:rPr>
                  <a:t>r</a:t>
                </a:r>
                <a:endParaRPr lang="en-US" altLang="zh-CN" sz="32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93" name="Rectangle 213"/>
              <p:cNvSpPr>
                <a:spLocks noChangeArrowheads="1"/>
              </p:cNvSpPr>
              <p:nvPr/>
            </p:nvSpPr>
            <p:spPr bwMode="auto">
              <a:xfrm>
                <a:off x="2204" y="788"/>
                <a:ext cx="7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 i="1">
                    <a:solidFill>
                      <a:schemeClr val="accent2"/>
                    </a:solidFill>
                  </a:rPr>
                  <a:t>n</a:t>
                </a:r>
                <a:endParaRPr lang="en-US" altLang="zh-CN" sz="28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94" name="Rectangle 214"/>
              <p:cNvSpPr>
                <a:spLocks noChangeArrowheads="1"/>
              </p:cNvSpPr>
              <p:nvPr/>
            </p:nvSpPr>
            <p:spPr bwMode="auto">
              <a:xfrm>
                <a:off x="2065" y="681"/>
                <a:ext cx="147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500" b="1" i="1">
                    <a:solidFill>
                      <a:schemeClr val="accent2"/>
                    </a:solidFill>
                  </a:rPr>
                  <a:t>E</a:t>
                </a:r>
                <a:endParaRPr lang="en-US" altLang="zh-CN" sz="28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95" name="Rectangle 215"/>
              <p:cNvSpPr>
                <a:spLocks noChangeArrowheads="1"/>
              </p:cNvSpPr>
              <p:nvPr/>
            </p:nvSpPr>
            <p:spPr bwMode="auto">
              <a:xfrm>
                <a:off x="2097" y="480"/>
                <a:ext cx="105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900" b="1">
                    <a:solidFill>
                      <a:schemeClr val="accent2"/>
                    </a:solidFill>
                    <a:latin typeface="MT Extra" pitchFamily="18" charset="2"/>
                  </a:rPr>
                  <a:t>r</a:t>
                </a:r>
                <a:endParaRPr lang="en-US" altLang="zh-CN" sz="32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6175" name="Group 216"/>
            <p:cNvGrpSpPr>
              <a:grpSpLocks/>
            </p:cNvGrpSpPr>
            <p:nvPr/>
          </p:nvGrpSpPr>
          <p:grpSpPr bwMode="auto">
            <a:xfrm>
              <a:off x="4594" y="1686"/>
              <a:ext cx="1030" cy="395"/>
              <a:chOff x="4416" y="2592"/>
              <a:chExt cx="1140" cy="423"/>
            </a:xfrm>
          </p:grpSpPr>
          <p:sp>
            <p:nvSpPr>
              <p:cNvPr id="6178" name="Line 217"/>
              <p:cNvSpPr>
                <a:spLocks noChangeShapeType="1"/>
              </p:cNvSpPr>
              <p:nvPr/>
            </p:nvSpPr>
            <p:spPr bwMode="auto">
              <a:xfrm flipV="1">
                <a:off x="4416" y="2592"/>
                <a:ext cx="1104" cy="38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6154" name="Object 218"/>
              <p:cNvGraphicFramePr>
                <a:graphicFrameLocks noChangeAspect="1"/>
              </p:cNvGraphicFramePr>
              <p:nvPr/>
            </p:nvGraphicFramePr>
            <p:xfrm>
              <a:off x="5220" y="2696"/>
              <a:ext cx="336" cy="3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6" name="公式" r:id="rId19" imgW="533160" imgH="507960" progId="Equation.3">
                      <p:embed/>
                    </p:oleObj>
                  </mc:Choice>
                  <mc:Fallback>
                    <p:oleObj name="公式" r:id="rId19" imgW="533160" imgH="507960" progId="Equation.3">
                      <p:embed/>
                      <p:pic>
                        <p:nvPicPr>
                          <p:cNvPr id="6154" name="Object 2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0" y="2696"/>
                            <a:ext cx="336" cy="3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76" name="Group 219"/>
            <p:cNvGrpSpPr>
              <a:grpSpLocks/>
            </p:cNvGrpSpPr>
            <p:nvPr/>
          </p:nvGrpSpPr>
          <p:grpSpPr bwMode="auto">
            <a:xfrm>
              <a:off x="4394" y="1737"/>
              <a:ext cx="233" cy="333"/>
              <a:chOff x="4174" y="1004"/>
              <a:chExt cx="233" cy="333"/>
            </a:xfrm>
          </p:grpSpPr>
          <p:graphicFrame>
            <p:nvGraphicFramePr>
              <p:cNvPr id="6153" name="Object 220"/>
              <p:cNvGraphicFramePr>
                <a:graphicFrameLocks noChangeAspect="1"/>
              </p:cNvGraphicFramePr>
              <p:nvPr/>
            </p:nvGraphicFramePr>
            <p:xfrm>
              <a:off x="4174" y="1004"/>
              <a:ext cx="202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7" name="Equation" r:id="rId21" imgW="330120" imgH="431640" progId="Equation.DSMT4">
                      <p:embed/>
                    </p:oleObj>
                  </mc:Choice>
                  <mc:Fallback>
                    <p:oleObj name="Equation" r:id="rId21" imgW="330120" imgH="431640" progId="Equation.DSMT4">
                      <p:embed/>
                      <p:pic>
                        <p:nvPicPr>
                          <p:cNvPr id="6153" name="Object 2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4" y="1004"/>
                            <a:ext cx="202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77" name="Oval 221"/>
              <p:cNvSpPr>
                <a:spLocks noChangeArrowheads="1"/>
              </p:cNvSpPr>
              <p:nvPr/>
            </p:nvSpPr>
            <p:spPr bwMode="auto">
              <a:xfrm>
                <a:off x="4320" y="1248"/>
                <a:ext cx="87" cy="89"/>
              </a:xfrm>
              <a:prstGeom prst="ellipse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019893" y="1251373"/>
            <a:ext cx="3036943" cy="2132684"/>
            <a:chOff x="6096546" y="1189038"/>
            <a:chExt cx="3036943" cy="2132684"/>
          </a:xfrm>
        </p:grpSpPr>
        <p:grpSp>
          <p:nvGrpSpPr>
            <p:cNvPr id="5" name="组合 4"/>
            <p:cNvGrpSpPr/>
            <p:nvPr/>
          </p:nvGrpSpPr>
          <p:grpSpPr>
            <a:xfrm>
              <a:off x="6475573" y="1189038"/>
              <a:ext cx="2149475" cy="823912"/>
              <a:chOff x="6403975" y="3554413"/>
              <a:chExt cx="2149475" cy="823912"/>
            </a:xfrm>
          </p:grpSpPr>
          <p:graphicFrame>
            <p:nvGraphicFramePr>
              <p:cNvPr id="59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352019"/>
                  </p:ext>
                </p:extLst>
              </p:nvPr>
            </p:nvGraphicFramePr>
            <p:xfrm>
              <a:off x="7305675" y="3935413"/>
              <a:ext cx="20320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68" name="公式" r:id="rId23" imgW="253800" imgH="457200" progId="Equation.3">
                      <p:embed/>
                    </p:oleObj>
                  </mc:Choice>
                  <mc:Fallback>
                    <p:oleObj name="公式" r:id="rId23" imgW="253800" imgH="457200" progId="Equation.3">
                      <p:embed/>
                      <p:pic>
                        <p:nvPicPr>
                          <p:cNvPr id="171014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05675" y="3935413"/>
                            <a:ext cx="203200" cy="381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0" name="Group 10"/>
              <p:cNvGrpSpPr>
                <a:grpSpLocks/>
              </p:cNvGrpSpPr>
              <p:nvPr/>
            </p:nvGrpSpPr>
            <p:grpSpPr bwMode="auto">
              <a:xfrm>
                <a:off x="6518275" y="3554413"/>
                <a:ext cx="1752600" cy="519112"/>
                <a:chOff x="4512" y="1426"/>
                <a:chExt cx="1104" cy="327"/>
              </a:xfrm>
            </p:grpSpPr>
            <p:grpSp>
              <p:nvGrpSpPr>
                <p:cNvPr id="61" name="Group 11"/>
                <p:cNvGrpSpPr>
                  <a:grpSpLocks/>
                </p:cNvGrpSpPr>
                <p:nvPr/>
              </p:nvGrpSpPr>
              <p:grpSpPr bwMode="auto">
                <a:xfrm>
                  <a:off x="4512" y="1426"/>
                  <a:ext cx="1104" cy="327"/>
                  <a:chOff x="4560" y="1476"/>
                  <a:chExt cx="960" cy="279"/>
                </a:xfrm>
              </p:grpSpPr>
              <p:grpSp>
                <p:nvGrpSpPr>
                  <p:cNvPr id="63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4560" y="1476"/>
                    <a:ext cx="144" cy="279"/>
                    <a:chOff x="384" y="1620"/>
                    <a:chExt cx="144" cy="279"/>
                  </a:xfrm>
                </p:grpSpPr>
                <p:sp>
                  <p:nvSpPr>
                    <p:cNvPr id="69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" y="1776"/>
                      <a:ext cx="96" cy="96"/>
                    </a:xfrm>
                    <a:prstGeom prst="ellipse">
                      <a:avLst/>
                    </a:prstGeom>
                    <a:solidFill>
                      <a:srgbClr val="33CC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4" y="1620"/>
                      <a:ext cx="101" cy="2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zh-CN" sz="2800" b="1"/>
                    </a:p>
                  </p:txBody>
                </p:sp>
              </p:grpSp>
              <p:grpSp>
                <p:nvGrpSpPr>
                  <p:cNvPr id="64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5424" y="1632"/>
                    <a:ext cx="96" cy="96"/>
                    <a:chOff x="1008" y="1584"/>
                    <a:chExt cx="96" cy="96"/>
                  </a:xfrm>
                </p:grpSpPr>
                <p:sp>
                  <p:nvSpPr>
                    <p:cNvPr id="66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8" y="1584"/>
                      <a:ext cx="96" cy="96"/>
                    </a:xfrm>
                    <a:prstGeom prst="ellipse">
                      <a:avLst/>
                    </a:prstGeom>
                    <a:solidFill>
                      <a:srgbClr val="FF7C8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08" y="1632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56" y="1584"/>
                      <a:ext cx="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704" y="1680"/>
                    <a:ext cx="72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2" name="Line 20"/>
                <p:cNvSpPr>
                  <a:spLocks noChangeShapeType="1"/>
                </p:cNvSpPr>
                <p:nvPr/>
              </p:nvSpPr>
              <p:spPr bwMode="auto">
                <a:xfrm>
                  <a:off x="4608" y="16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Text Box 45"/>
              <p:cNvSpPr txBox="1">
                <a:spLocks noChangeArrowheads="1"/>
              </p:cNvSpPr>
              <p:nvPr/>
            </p:nvSpPr>
            <p:spPr bwMode="auto">
              <a:xfrm>
                <a:off x="7954963" y="3846513"/>
                <a:ext cx="598487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/>
                  <a:t>+</a:t>
                </a:r>
                <a:r>
                  <a:rPr lang="en-US" altLang="zh-CN" sz="2800" b="1" i="1"/>
                  <a:t>q</a:t>
                </a:r>
                <a:endParaRPr lang="en-US" altLang="zh-CN" sz="3600" b="1" i="1"/>
              </a:p>
            </p:txBody>
          </p:sp>
          <p:sp>
            <p:nvSpPr>
              <p:cNvPr id="73" name="Text Box 46"/>
              <p:cNvSpPr txBox="1">
                <a:spLocks noChangeArrowheads="1"/>
              </p:cNvSpPr>
              <p:nvPr/>
            </p:nvSpPr>
            <p:spPr bwMode="auto">
              <a:xfrm>
                <a:off x="6403975" y="3859213"/>
                <a:ext cx="1603375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ym typeface="Symbol" pitchFamily="18" charset="2"/>
                  </a:rPr>
                  <a:t></a:t>
                </a:r>
                <a:r>
                  <a:rPr lang="en-US" altLang="zh-CN" sz="2800" b="1" i="1">
                    <a:sym typeface="Symbol" pitchFamily="18" charset="2"/>
                  </a:rPr>
                  <a:t>q</a:t>
                </a: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6818473" y="2189163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latin typeface="黑体" pitchFamily="2" charset="-122"/>
                  <a:ea typeface="黑体" pitchFamily="2" charset="-122"/>
                </a:rPr>
                <a:t>电偶极子</a:t>
              </a:r>
              <a:endParaRPr lang="en-US" altLang="zh-CN" sz="2800" b="1" dirty="0" smtClean="0">
                <a:latin typeface="黑体" pitchFamily="2" charset="-122"/>
                <a:ea typeface="黑体" pitchFamily="2" charset="-122"/>
              </a:endParaRPr>
            </a:p>
          </p:txBody>
        </p:sp>
        <p:graphicFrame>
          <p:nvGraphicFramePr>
            <p:cNvPr id="7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691184"/>
                </p:ext>
              </p:extLst>
            </p:nvPr>
          </p:nvGraphicFramePr>
          <p:xfrm>
            <a:off x="6096546" y="2823902"/>
            <a:ext cx="104775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9" name="公式" r:id="rId25" imgW="1180800" imgH="545760" progId="Equation.3">
                    <p:embed/>
                  </p:oleObj>
                </mc:Choice>
                <mc:Fallback>
                  <p:oleObj name="公式" r:id="rId25" imgW="1180800" imgH="545760" progId="Equation.3">
                    <p:embed/>
                    <p:pic>
                      <p:nvPicPr>
                        <p:cNvPr id="17101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546" y="2823902"/>
                          <a:ext cx="104775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7112547" y="2798502"/>
              <a:ext cx="20209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srgbClr val="FF0000"/>
                  </a:solidFill>
                </a:rPr>
                <a:t>—</a:t>
              </a:r>
              <a:r>
                <a:rPr lang="zh-CN" altLang="en-US" sz="2800" b="1" dirty="0">
                  <a:solidFill>
                    <a:srgbClr val="FF0000"/>
                  </a:solidFill>
                  <a:ea typeface="黑体" pitchFamily="2" charset="-122"/>
                </a:rPr>
                <a:t>电偶极矩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705100" y="365125"/>
            <a:ext cx="5905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dirty="0" smtClean="0">
                <a:solidFill>
                  <a:srgbClr val="FF0000"/>
                </a:solidFill>
                <a:ea typeface="黑体" pitchFamily="2" charset="-122"/>
                <a:cs typeface="Times New Roman" pitchFamily="18" charset="0"/>
              </a:rPr>
              <a:t>第</a:t>
            </a:r>
            <a:r>
              <a:rPr lang="en-US" altLang="zh-CN" sz="4000" b="1" dirty="0" smtClean="0">
                <a:solidFill>
                  <a:srgbClr val="FF0000"/>
                </a:solidFill>
                <a:ea typeface="黑体" pitchFamily="2" charset="-122"/>
                <a:cs typeface="Times New Roman" pitchFamily="18" charset="0"/>
              </a:rPr>
              <a:t>8</a:t>
            </a:r>
            <a:r>
              <a:rPr lang="zh-CN" altLang="en-US" sz="4000" b="1" dirty="0" smtClean="0">
                <a:solidFill>
                  <a:srgbClr val="FF0000"/>
                </a:solidFill>
                <a:ea typeface="黑体" pitchFamily="2" charset="-122"/>
                <a:cs typeface="Times New Roman" pitchFamily="18" charset="0"/>
              </a:rPr>
              <a:t>章  </a:t>
            </a:r>
            <a:r>
              <a:rPr lang="zh-CN" altLang="en-US" sz="4000" b="1" dirty="0">
                <a:solidFill>
                  <a:srgbClr val="FF0000"/>
                </a:solidFill>
                <a:ea typeface="黑体" pitchFamily="2" charset="-122"/>
                <a:cs typeface="Times New Roman" pitchFamily="18" charset="0"/>
              </a:rPr>
              <a:t>静电场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295400" y="1878013"/>
            <a:ext cx="4643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ea typeface="黑体" pitchFamily="2" charset="-122"/>
              </a:rPr>
              <a:t>本章要点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103438" y="2528888"/>
            <a:ext cx="55292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静电场  电场强度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103438" y="3136900"/>
            <a:ext cx="5456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静电场的高斯定理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103438" y="3748088"/>
            <a:ext cx="5616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电势差和电势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2103438" y="4364038"/>
            <a:ext cx="52562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静电场中的导体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2103438" y="5586413"/>
            <a:ext cx="50974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静电势能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1649413" y="1168400"/>
            <a:ext cx="7342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2"/>
                </a:solidFill>
                <a:ea typeface="华文新魏" pitchFamily="2" charset="-122"/>
                <a:cs typeface="Times New Roman" pitchFamily="18" charset="0"/>
              </a:rPr>
              <a:t>Chapter </a:t>
            </a:r>
            <a:r>
              <a:rPr lang="en-US" altLang="zh-CN" sz="3200" b="1" dirty="0" smtClean="0">
                <a:solidFill>
                  <a:schemeClr val="bg2"/>
                </a:solidFill>
                <a:ea typeface="华文新魏" pitchFamily="2" charset="-122"/>
                <a:cs typeface="Times New Roman" pitchFamily="18" charset="0"/>
              </a:rPr>
              <a:t>8  </a:t>
            </a:r>
            <a:r>
              <a:rPr lang="en-US" altLang="zh-CN" sz="3200" b="1" dirty="0">
                <a:solidFill>
                  <a:schemeClr val="bg2"/>
                </a:solidFill>
                <a:ea typeface="华文新魏" pitchFamily="2" charset="-122"/>
                <a:cs typeface="Times New Roman" pitchFamily="18" charset="0"/>
              </a:rPr>
              <a:t>Electrostatic Field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2103438" y="4976813"/>
            <a:ext cx="52562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▲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sz="3200" b="1">
                <a:ea typeface="黑体" pitchFamily="2" charset="-122"/>
              </a:rPr>
              <a:t>静电场中的电介质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/>
      <p:bldP spid="10244" grpId="0"/>
      <p:bldP spid="10245" grpId="0"/>
      <p:bldP spid="10246" grpId="0"/>
      <p:bldP spid="10247" grpId="0"/>
      <p:bldP spid="10248" grpId="0"/>
      <p:bldP spid="10249" grpId="0" autoUpdateAnimBg="0"/>
      <p:bldP spid="102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154738" y="1892300"/>
            <a:ext cx="1608137" cy="1133475"/>
            <a:chOff x="4315" y="576"/>
            <a:chExt cx="1013" cy="714"/>
          </a:xfrm>
        </p:grpSpPr>
        <p:sp>
          <p:nvSpPr>
            <p:cNvPr id="13358" name="Freeform 4"/>
            <p:cNvSpPr>
              <a:spLocks/>
            </p:cNvSpPr>
            <p:nvPr/>
          </p:nvSpPr>
          <p:spPr bwMode="auto">
            <a:xfrm>
              <a:off x="4315" y="576"/>
              <a:ext cx="1013" cy="714"/>
            </a:xfrm>
            <a:custGeom>
              <a:avLst/>
              <a:gdLst>
                <a:gd name="T0" fmla="*/ 0 w 1013"/>
                <a:gd name="T1" fmla="*/ 581 h 714"/>
                <a:gd name="T2" fmla="*/ 8 w 1013"/>
                <a:gd name="T3" fmla="*/ 418 h 714"/>
                <a:gd name="T4" fmla="*/ 16 w 1013"/>
                <a:gd name="T5" fmla="*/ 393 h 714"/>
                <a:gd name="T6" fmla="*/ 25 w 1013"/>
                <a:gd name="T7" fmla="*/ 328 h 714"/>
                <a:gd name="T8" fmla="*/ 98 w 1013"/>
                <a:gd name="T9" fmla="*/ 255 h 714"/>
                <a:gd name="T10" fmla="*/ 187 w 1013"/>
                <a:gd name="T11" fmla="*/ 206 h 714"/>
                <a:gd name="T12" fmla="*/ 228 w 1013"/>
                <a:gd name="T13" fmla="*/ 166 h 714"/>
                <a:gd name="T14" fmla="*/ 236 w 1013"/>
                <a:gd name="T15" fmla="*/ 141 h 714"/>
                <a:gd name="T16" fmla="*/ 277 w 1013"/>
                <a:gd name="T17" fmla="*/ 109 h 714"/>
                <a:gd name="T18" fmla="*/ 309 w 1013"/>
                <a:gd name="T19" fmla="*/ 68 h 714"/>
                <a:gd name="T20" fmla="*/ 439 w 1013"/>
                <a:gd name="T21" fmla="*/ 27 h 714"/>
                <a:gd name="T22" fmla="*/ 659 w 1013"/>
                <a:gd name="T23" fmla="*/ 3 h 714"/>
                <a:gd name="T24" fmla="*/ 830 w 1013"/>
                <a:gd name="T25" fmla="*/ 11 h 714"/>
                <a:gd name="T26" fmla="*/ 960 w 1013"/>
                <a:gd name="T27" fmla="*/ 27 h 714"/>
                <a:gd name="T28" fmla="*/ 1009 w 1013"/>
                <a:gd name="T29" fmla="*/ 84 h 714"/>
                <a:gd name="T30" fmla="*/ 1001 w 1013"/>
                <a:gd name="T31" fmla="*/ 214 h 714"/>
                <a:gd name="T32" fmla="*/ 960 w 1013"/>
                <a:gd name="T33" fmla="*/ 255 h 714"/>
                <a:gd name="T34" fmla="*/ 871 w 1013"/>
                <a:gd name="T35" fmla="*/ 345 h 714"/>
                <a:gd name="T36" fmla="*/ 838 w 1013"/>
                <a:gd name="T37" fmla="*/ 393 h 714"/>
                <a:gd name="T38" fmla="*/ 789 w 1013"/>
                <a:gd name="T39" fmla="*/ 442 h 714"/>
                <a:gd name="T40" fmla="*/ 716 w 1013"/>
                <a:gd name="T41" fmla="*/ 507 h 714"/>
                <a:gd name="T42" fmla="*/ 708 w 1013"/>
                <a:gd name="T43" fmla="*/ 532 h 714"/>
                <a:gd name="T44" fmla="*/ 684 w 1013"/>
                <a:gd name="T45" fmla="*/ 540 h 714"/>
                <a:gd name="T46" fmla="*/ 594 w 1013"/>
                <a:gd name="T47" fmla="*/ 581 h 714"/>
                <a:gd name="T48" fmla="*/ 415 w 1013"/>
                <a:gd name="T49" fmla="*/ 629 h 714"/>
                <a:gd name="T50" fmla="*/ 8 w 1013"/>
                <a:gd name="T51" fmla="*/ 475 h 71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13"/>
                <a:gd name="T79" fmla="*/ 0 h 714"/>
                <a:gd name="T80" fmla="*/ 1013 w 1013"/>
                <a:gd name="T81" fmla="*/ 714 h 71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13" h="714">
                  <a:moveTo>
                    <a:pt x="0" y="581"/>
                  </a:moveTo>
                  <a:cubicBezTo>
                    <a:pt x="3" y="527"/>
                    <a:pt x="3" y="472"/>
                    <a:pt x="8" y="418"/>
                  </a:cubicBezTo>
                  <a:cubicBezTo>
                    <a:pt x="9" y="409"/>
                    <a:pt x="14" y="402"/>
                    <a:pt x="16" y="393"/>
                  </a:cubicBezTo>
                  <a:cubicBezTo>
                    <a:pt x="20" y="372"/>
                    <a:pt x="14" y="347"/>
                    <a:pt x="25" y="328"/>
                  </a:cubicBezTo>
                  <a:cubicBezTo>
                    <a:pt x="43" y="298"/>
                    <a:pt x="98" y="255"/>
                    <a:pt x="98" y="255"/>
                  </a:cubicBezTo>
                  <a:cubicBezTo>
                    <a:pt x="111" y="215"/>
                    <a:pt x="145" y="221"/>
                    <a:pt x="187" y="206"/>
                  </a:cubicBezTo>
                  <a:cubicBezTo>
                    <a:pt x="206" y="149"/>
                    <a:pt x="177" y="217"/>
                    <a:pt x="228" y="166"/>
                  </a:cubicBezTo>
                  <a:cubicBezTo>
                    <a:pt x="234" y="160"/>
                    <a:pt x="231" y="148"/>
                    <a:pt x="236" y="141"/>
                  </a:cubicBezTo>
                  <a:cubicBezTo>
                    <a:pt x="247" y="127"/>
                    <a:pt x="265" y="121"/>
                    <a:pt x="277" y="109"/>
                  </a:cubicBezTo>
                  <a:cubicBezTo>
                    <a:pt x="289" y="97"/>
                    <a:pt x="297" y="80"/>
                    <a:pt x="309" y="68"/>
                  </a:cubicBezTo>
                  <a:cubicBezTo>
                    <a:pt x="341" y="37"/>
                    <a:pt x="399" y="35"/>
                    <a:pt x="439" y="27"/>
                  </a:cubicBezTo>
                  <a:cubicBezTo>
                    <a:pt x="577" y="0"/>
                    <a:pt x="456" y="14"/>
                    <a:pt x="659" y="3"/>
                  </a:cubicBezTo>
                  <a:cubicBezTo>
                    <a:pt x="716" y="6"/>
                    <a:pt x="773" y="6"/>
                    <a:pt x="830" y="11"/>
                  </a:cubicBezTo>
                  <a:cubicBezTo>
                    <a:pt x="874" y="14"/>
                    <a:pt x="960" y="27"/>
                    <a:pt x="960" y="27"/>
                  </a:cubicBezTo>
                  <a:cubicBezTo>
                    <a:pt x="981" y="49"/>
                    <a:pt x="999" y="54"/>
                    <a:pt x="1009" y="84"/>
                  </a:cubicBezTo>
                  <a:cubicBezTo>
                    <a:pt x="1006" y="127"/>
                    <a:pt x="1013" y="172"/>
                    <a:pt x="1001" y="214"/>
                  </a:cubicBezTo>
                  <a:cubicBezTo>
                    <a:pt x="996" y="233"/>
                    <a:pt x="960" y="255"/>
                    <a:pt x="960" y="255"/>
                  </a:cubicBezTo>
                  <a:cubicBezTo>
                    <a:pt x="934" y="309"/>
                    <a:pt x="928" y="312"/>
                    <a:pt x="871" y="345"/>
                  </a:cubicBezTo>
                  <a:cubicBezTo>
                    <a:pt x="860" y="361"/>
                    <a:pt x="852" y="379"/>
                    <a:pt x="838" y="393"/>
                  </a:cubicBezTo>
                  <a:cubicBezTo>
                    <a:pt x="822" y="409"/>
                    <a:pt x="789" y="442"/>
                    <a:pt x="789" y="442"/>
                  </a:cubicBezTo>
                  <a:cubicBezTo>
                    <a:pt x="739" y="562"/>
                    <a:pt x="801" y="458"/>
                    <a:pt x="716" y="507"/>
                  </a:cubicBezTo>
                  <a:cubicBezTo>
                    <a:pt x="708" y="511"/>
                    <a:pt x="714" y="526"/>
                    <a:pt x="708" y="532"/>
                  </a:cubicBezTo>
                  <a:cubicBezTo>
                    <a:pt x="702" y="538"/>
                    <a:pt x="692" y="537"/>
                    <a:pt x="684" y="540"/>
                  </a:cubicBezTo>
                  <a:cubicBezTo>
                    <a:pt x="658" y="577"/>
                    <a:pt x="640" y="573"/>
                    <a:pt x="594" y="581"/>
                  </a:cubicBezTo>
                  <a:cubicBezTo>
                    <a:pt x="537" y="610"/>
                    <a:pt x="477" y="617"/>
                    <a:pt x="415" y="629"/>
                  </a:cubicBezTo>
                  <a:cubicBezTo>
                    <a:pt x="146" y="623"/>
                    <a:pt x="8" y="714"/>
                    <a:pt x="8" y="475"/>
                  </a:cubicBezTo>
                </a:path>
              </a:pathLst>
            </a:custGeom>
            <a:gradFill rotWithShape="1">
              <a:gsLst>
                <a:gs pos="0">
                  <a:srgbClr val="FFCC66"/>
                </a:gs>
                <a:gs pos="100000">
                  <a:srgbClr val="D2A854"/>
                </a:gs>
              </a:gsLst>
              <a:path path="rect">
                <a:fillToRect l="50000" t="50000" r="50000" b="50000"/>
              </a:path>
            </a:gra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31" name="Object 5"/>
            <p:cNvGraphicFramePr>
              <a:graphicFrameLocks noChangeAspect="1"/>
            </p:cNvGraphicFramePr>
            <p:nvPr/>
          </p:nvGraphicFramePr>
          <p:xfrm>
            <a:off x="4804" y="64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1" name="公式" r:id="rId3" imgW="291960" imgH="279360" progId="Equation.3">
                    <p:embed/>
                  </p:oleObj>
                </mc:Choice>
                <mc:Fallback>
                  <p:oleObj name="公式" r:id="rId3" imgW="291960" imgH="279360" progId="Equation.3">
                    <p:embed/>
                    <p:pic>
                      <p:nvPicPr>
                        <p:cNvPr id="1333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4" y="64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2" name="Object 6"/>
            <p:cNvGraphicFramePr>
              <a:graphicFrameLocks noChangeAspect="1"/>
            </p:cNvGraphicFramePr>
            <p:nvPr/>
          </p:nvGraphicFramePr>
          <p:xfrm>
            <a:off x="4756" y="832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2" name="公式" r:id="rId5" imgW="291960" imgH="279360" progId="Equation.3">
                    <p:embed/>
                  </p:oleObj>
                </mc:Choice>
                <mc:Fallback>
                  <p:oleObj name="公式" r:id="rId5" imgW="291960" imgH="279360" progId="Equation.3">
                    <p:embed/>
                    <p:pic>
                      <p:nvPicPr>
                        <p:cNvPr id="1333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6" y="832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3" name="Object 7"/>
            <p:cNvGraphicFramePr>
              <a:graphicFrameLocks noChangeAspect="1"/>
            </p:cNvGraphicFramePr>
            <p:nvPr/>
          </p:nvGraphicFramePr>
          <p:xfrm>
            <a:off x="4948" y="736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3" name="公式" r:id="rId6" imgW="291960" imgH="279360" progId="Equation.3">
                    <p:embed/>
                  </p:oleObj>
                </mc:Choice>
                <mc:Fallback>
                  <p:oleObj name="公式" r:id="rId6" imgW="291960" imgH="279360" progId="Equation.3">
                    <p:embed/>
                    <p:pic>
                      <p:nvPicPr>
                        <p:cNvPr id="1333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8" y="736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4" name="Object 8"/>
            <p:cNvGraphicFramePr>
              <a:graphicFrameLocks noChangeAspect="1"/>
            </p:cNvGraphicFramePr>
            <p:nvPr/>
          </p:nvGraphicFramePr>
          <p:xfrm>
            <a:off x="4468" y="102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4" name="公式" r:id="rId7" imgW="291960" imgH="279360" progId="Equation.3">
                    <p:embed/>
                  </p:oleObj>
                </mc:Choice>
                <mc:Fallback>
                  <p:oleObj name="公式" r:id="rId7" imgW="291960" imgH="279360" progId="Equation.3">
                    <p:embed/>
                    <p:pic>
                      <p:nvPicPr>
                        <p:cNvPr id="1333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02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5" name="Object 9"/>
            <p:cNvGraphicFramePr>
              <a:graphicFrameLocks noChangeAspect="1"/>
            </p:cNvGraphicFramePr>
            <p:nvPr/>
          </p:nvGraphicFramePr>
          <p:xfrm>
            <a:off x="4660" y="102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5" name="公式" r:id="rId8" imgW="291960" imgH="279360" progId="Equation.3">
                    <p:embed/>
                  </p:oleObj>
                </mc:Choice>
                <mc:Fallback>
                  <p:oleObj name="公式" r:id="rId8" imgW="291960" imgH="279360" progId="Equation.3">
                    <p:embed/>
                    <p:pic>
                      <p:nvPicPr>
                        <p:cNvPr id="1333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0" y="102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6" name="Object 10"/>
            <p:cNvGraphicFramePr>
              <a:graphicFrameLocks noChangeAspect="1"/>
            </p:cNvGraphicFramePr>
            <p:nvPr/>
          </p:nvGraphicFramePr>
          <p:xfrm>
            <a:off x="4900" y="928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6" name="公式" r:id="rId9" imgW="291960" imgH="279360" progId="Equation.3">
                    <p:embed/>
                  </p:oleObj>
                </mc:Choice>
                <mc:Fallback>
                  <p:oleObj name="公式" r:id="rId9" imgW="291960" imgH="279360" progId="Equation.3">
                    <p:embed/>
                    <p:pic>
                      <p:nvPicPr>
                        <p:cNvPr id="1333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928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7" name="Object 11"/>
            <p:cNvGraphicFramePr>
              <a:graphicFrameLocks noChangeAspect="1"/>
            </p:cNvGraphicFramePr>
            <p:nvPr/>
          </p:nvGraphicFramePr>
          <p:xfrm>
            <a:off x="4612" y="784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7" name="公式" r:id="rId10" imgW="291960" imgH="279360" progId="Equation.3">
                    <p:embed/>
                  </p:oleObj>
                </mc:Choice>
                <mc:Fallback>
                  <p:oleObj name="公式" r:id="rId10" imgW="291960" imgH="279360" progId="Equation.3">
                    <p:embed/>
                    <p:pic>
                      <p:nvPicPr>
                        <p:cNvPr id="1333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2" y="784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8" name="Object 12"/>
            <p:cNvGraphicFramePr>
              <a:graphicFrameLocks noChangeAspect="1"/>
            </p:cNvGraphicFramePr>
            <p:nvPr/>
          </p:nvGraphicFramePr>
          <p:xfrm>
            <a:off x="4420" y="88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8" name="公式" r:id="rId11" imgW="291960" imgH="279360" progId="Equation.3">
                    <p:embed/>
                  </p:oleObj>
                </mc:Choice>
                <mc:Fallback>
                  <p:oleObj name="公式" r:id="rId11" imgW="291960" imgH="279360" progId="Equation.3">
                    <p:embed/>
                    <p:pic>
                      <p:nvPicPr>
                        <p:cNvPr id="1333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0" y="88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9" name="Object 13"/>
            <p:cNvGraphicFramePr>
              <a:graphicFrameLocks noChangeAspect="1"/>
            </p:cNvGraphicFramePr>
            <p:nvPr/>
          </p:nvGraphicFramePr>
          <p:xfrm>
            <a:off x="5092" y="640"/>
            <a:ext cx="140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9" name="公式" r:id="rId12" imgW="291960" imgH="279360" progId="Equation.3">
                    <p:embed/>
                  </p:oleObj>
                </mc:Choice>
                <mc:Fallback>
                  <p:oleObj name="公式" r:id="rId12" imgW="291960" imgH="279360" progId="Equation.3">
                    <p:embed/>
                    <p:pic>
                      <p:nvPicPr>
                        <p:cNvPr id="1333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2" y="640"/>
                          <a:ext cx="140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6619875" y="2501900"/>
            <a:ext cx="152400" cy="152400"/>
          </a:xfrm>
          <a:prstGeom prst="ellipse">
            <a:avLst/>
          </a:prstGeom>
          <a:solidFill>
            <a:srgbClr val="33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6467475" y="1892300"/>
            <a:ext cx="228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7450138" y="596900"/>
            <a:ext cx="6619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en-US" altLang="zh-CN" sz="2800" b="1">
                <a:solidFill>
                  <a:srgbClr val="990099"/>
                </a:solidFill>
              </a:rPr>
              <a:t> </a:t>
            </a:r>
            <a:r>
              <a:rPr lang="en-US" altLang="zh-CN" sz="5400" b="1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V="1">
            <a:off x="6764338" y="1282700"/>
            <a:ext cx="1143000" cy="1219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810" name="Object 18"/>
          <p:cNvGraphicFramePr>
            <a:graphicFrameLocks noChangeAspect="1"/>
          </p:cNvGraphicFramePr>
          <p:nvPr/>
        </p:nvGraphicFramePr>
        <p:xfrm>
          <a:off x="2932113" y="2395538"/>
          <a:ext cx="21955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0" name="Equation" r:id="rId13" imgW="2133360" imgH="838080" progId="Equation.DSMT4">
                  <p:embed/>
                </p:oleObj>
              </mc:Choice>
              <mc:Fallback>
                <p:oleObj name="Equation" r:id="rId13" imgW="2133360" imgH="838080" progId="Equation.DSMT4">
                  <p:embed/>
                  <p:pic>
                    <p:nvPicPr>
                      <p:cNvPr id="3381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2395538"/>
                        <a:ext cx="219551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189038" y="3270250"/>
            <a:ext cx="4678362" cy="519113"/>
            <a:chOff x="432" y="2279"/>
            <a:chExt cx="2947" cy="327"/>
          </a:xfrm>
        </p:grpSpPr>
        <p:sp>
          <p:nvSpPr>
            <p:cNvPr id="13357" name="Text Box 20"/>
            <p:cNvSpPr txBox="1">
              <a:spLocks noChangeArrowheads="1"/>
            </p:cNvSpPr>
            <p:nvPr/>
          </p:nvSpPr>
          <p:spPr bwMode="auto">
            <a:xfrm>
              <a:off x="432" y="2279"/>
              <a:ext cx="29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所有    在</a:t>
              </a:r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点产生的电场</a:t>
              </a:r>
            </a:p>
          </p:txBody>
        </p:sp>
        <p:graphicFrame>
          <p:nvGraphicFramePr>
            <p:cNvPr id="13330" name="Object 21"/>
            <p:cNvGraphicFramePr>
              <a:graphicFrameLocks noChangeAspect="1"/>
            </p:cNvGraphicFramePr>
            <p:nvPr/>
          </p:nvGraphicFramePr>
          <p:xfrm>
            <a:off x="931" y="2327"/>
            <a:ext cx="23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61" name="Equation" r:id="rId15" imgW="419040" imgH="444240" progId="Equation.DSMT4">
                    <p:embed/>
                  </p:oleObj>
                </mc:Choice>
                <mc:Fallback>
                  <p:oleObj name="Equation" r:id="rId15" imgW="419040" imgH="444240" progId="Equation.DSMT4">
                    <p:embed/>
                    <p:pic>
                      <p:nvPicPr>
                        <p:cNvPr id="1333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1" y="2327"/>
                          <a:ext cx="23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243013" y="1844675"/>
            <a:ext cx="5921375" cy="519113"/>
            <a:chOff x="420" y="1243"/>
            <a:chExt cx="3730" cy="327"/>
          </a:xfrm>
        </p:grpSpPr>
        <p:sp>
          <p:nvSpPr>
            <p:cNvPr id="13356" name="Text Box 23"/>
            <p:cNvSpPr txBox="1">
              <a:spLocks noChangeArrowheads="1"/>
            </p:cNvSpPr>
            <p:nvPr/>
          </p:nvSpPr>
          <p:spPr bwMode="auto">
            <a:xfrm>
              <a:off x="583" y="1243"/>
              <a:ext cx="35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 </a:t>
              </a:r>
              <a:r>
                <a:rPr lang="zh-CN" altLang="en-US" sz="2800" b="1"/>
                <a:t>在任意点</a:t>
              </a:r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r>
                <a:rPr lang="zh-CN" altLang="en-US" sz="2800" b="1"/>
                <a:t>处产生的电场为</a:t>
              </a:r>
            </a:p>
          </p:txBody>
        </p:sp>
        <p:graphicFrame>
          <p:nvGraphicFramePr>
            <p:cNvPr id="13329" name="Object 24"/>
            <p:cNvGraphicFramePr>
              <a:graphicFrameLocks noChangeAspect="1"/>
            </p:cNvGraphicFramePr>
            <p:nvPr/>
          </p:nvGraphicFramePr>
          <p:xfrm>
            <a:off x="420" y="1284"/>
            <a:ext cx="24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62" name="Equation" r:id="rId17" imgW="419040" imgH="444240" progId="Equation.DSMT4">
                    <p:embed/>
                  </p:oleObj>
                </mc:Choice>
                <mc:Fallback>
                  <p:oleObj name="Equation" r:id="rId17" imgW="419040" imgH="444240" progId="Equation.DSMT4">
                    <p:embed/>
                    <p:pic>
                      <p:nvPicPr>
                        <p:cNvPr id="13329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" y="1284"/>
                          <a:ext cx="24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6280150" y="1544638"/>
          <a:ext cx="37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3" name="Equation" r:id="rId19" imgW="380880" imgH="393480" progId="Equation.DSMT4">
                  <p:embed/>
                </p:oleObj>
              </mc:Choice>
              <mc:Fallback>
                <p:oleObj name="Equation" r:id="rId19" imgW="380880" imgH="393480" progId="Equation.DSMT4">
                  <p:embed/>
                  <p:pic>
                    <p:nvPicPr>
                      <p:cNvPr id="338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1544638"/>
                        <a:ext cx="376238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9" name="Object 27"/>
          <p:cNvGraphicFramePr>
            <a:graphicFrameLocks noChangeAspect="1"/>
          </p:cNvGraphicFramePr>
          <p:nvPr/>
        </p:nvGraphicFramePr>
        <p:xfrm>
          <a:off x="2219325" y="3898900"/>
          <a:ext cx="13319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4" name="Equation" r:id="rId21" imgW="1295280" imgH="533160" progId="Equation.DSMT4">
                  <p:embed/>
                </p:oleObj>
              </mc:Choice>
              <mc:Fallback>
                <p:oleObj name="Equation" r:id="rId21" imgW="1295280" imgH="533160" progId="Equation.DSMT4">
                  <p:embed/>
                  <p:pic>
                    <p:nvPicPr>
                      <p:cNvPr id="338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3898900"/>
                        <a:ext cx="133191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0" name="Object 28"/>
          <p:cNvGraphicFramePr>
            <a:graphicFrameLocks noChangeAspect="1"/>
          </p:cNvGraphicFramePr>
          <p:nvPr/>
        </p:nvGraphicFramePr>
        <p:xfrm>
          <a:off x="3606800" y="3725863"/>
          <a:ext cx="17716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5" name="Equation" r:id="rId23" imgW="1688760" imgH="850680" progId="Equation.DSMT4">
                  <p:embed/>
                </p:oleObj>
              </mc:Choice>
              <mc:Fallback>
                <p:oleObj name="Equation" r:id="rId23" imgW="1688760" imgH="850680" progId="Equation.DSMT4">
                  <p:embed/>
                  <p:pic>
                    <p:nvPicPr>
                      <p:cNvPr id="3382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3725863"/>
                        <a:ext cx="17716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1" name="AutoShape 29"/>
          <p:cNvSpPr>
            <a:spLocks/>
          </p:cNvSpPr>
          <p:nvPr/>
        </p:nvSpPr>
        <p:spPr bwMode="auto">
          <a:xfrm>
            <a:off x="2286000" y="5040313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2663825" y="4811713"/>
          <a:ext cx="4191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6" name="公式" r:id="rId25" imgW="533160" imgH="507960" progId="Equation.3">
                  <p:embed/>
                </p:oleObj>
              </mc:Choice>
              <mc:Fallback>
                <p:oleObj name="公式" r:id="rId25" imgW="533160" imgH="507960" progId="Equation.3">
                  <p:embed/>
                  <p:pic>
                    <p:nvPicPr>
                      <p:cNvPr id="3382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4811713"/>
                        <a:ext cx="4191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3" name="Object 31"/>
          <p:cNvGraphicFramePr>
            <a:graphicFrameLocks noChangeAspect="1"/>
          </p:cNvGraphicFramePr>
          <p:nvPr/>
        </p:nvGraphicFramePr>
        <p:xfrm>
          <a:off x="863600" y="5302250"/>
          <a:ext cx="13319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7" name="Equation" r:id="rId27" imgW="1295280" imgH="533160" progId="Equation.DSMT4">
                  <p:embed/>
                </p:oleObj>
              </mc:Choice>
              <mc:Fallback>
                <p:oleObj name="Equation" r:id="rId27" imgW="1295280" imgH="533160" progId="Equation.DSMT4">
                  <p:embed/>
                  <p:pic>
                    <p:nvPicPr>
                      <p:cNvPr id="3382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302250"/>
                        <a:ext cx="133191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4" name="Object 32"/>
          <p:cNvGraphicFramePr>
            <a:graphicFrameLocks noChangeAspect="1"/>
          </p:cNvGraphicFramePr>
          <p:nvPr/>
        </p:nvGraphicFramePr>
        <p:xfrm>
          <a:off x="3135313" y="4746625"/>
          <a:ext cx="11049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8" name="Equation" r:id="rId29" imgW="1079280" imgH="533160" progId="Equation.DSMT4">
                  <p:embed/>
                </p:oleObj>
              </mc:Choice>
              <mc:Fallback>
                <p:oleObj name="Equation" r:id="rId29" imgW="1079280" imgH="533160" progId="Equation.DSMT4">
                  <p:embed/>
                  <p:pic>
                    <p:nvPicPr>
                      <p:cNvPr id="3382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4746625"/>
                        <a:ext cx="11049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5" name="Object 33"/>
          <p:cNvGraphicFramePr>
            <a:graphicFrameLocks noChangeAspect="1"/>
          </p:cNvGraphicFramePr>
          <p:nvPr/>
        </p:nvGraphicFramePr>
        <p:xfrm>
          <a:off x="2668588" y="5289550"/>
          <a:ext cx="1562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9" name="Equation" r:id="rId31" imgW="1600200" imgH="533160" progId="Equation.DSMT4">
                  <p:embed/>
                </p:oleObj>
              </mc:Choice>
              <mc:Fallback>
                <p:oleObj name="Equation" r:id="rId31" imgW="1600200" imgH="533160" progId="Equation.DSMT4">
                  <p:embed/>
                  <p:pic>
                    <p:nvPicPr>
                      <p:cNvPr id="338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5289550"/>
                        <a:ext cx="1562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6" name="Object 34"/>
          <p:cNvGraphicFramePr>
            <a:graphicFrameLocks noChangeAspect="1"/>
          </p:cNvGraphicFramePr>
          <p:nvPr/>
        </p:nvGraphicFramePr>
        <p:xfrm>
          <a:off x="2693988" y="5848350"/>
          <a:ext cx="15176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0" name="Equation" r:id="rId33" imgW="1523880" imgH="533160" progId="Equation.DSMT4">
                  <p:embed/>
                </p:oleObj>
              </mc:Choice>
              <mc:Fallback>
                <p:oleObj name="Equation" r:id="rId33" imgW="1523880" imgH="533160" progId="Equation.DSMT4">
                  <p:embed/>
                  <p:pic>
                    <p:nvPicPr>
                      <p:cNvPr id="3382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5848350"/>
                        <a:ext cx="15176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8" name="Object 36"/>
          <p:cNvGraphicFramePr>
            <a:graphicFrameLocks noChangeAspect="1"/>
          </p:cNvGraphicFramePr>
          <p:nvPr/>
        </p:nvGraphicFramePr>
        <p:xfrm>
          <a:off x="5076825" y="4724400"/>
          <a:ext cx="3003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1" name="Equation" r:id="rId35" imgW="3009600" imgH="482400" progId="Equation.3">
                  <p:embed/>
                </p:oleObj>
              </mc:Choice>
              <mc:Fallback>
                <p:oleObj name="Equation" r:id="rId35" imgW="3009600" imgH="482400" progId="Equation.3">
                  <p:embed/>
                  <p:pic>
                    <p:nvPicPr>
                      <p:cNvPr id="3382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724400"/>
                        <a:ext cx="3003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9" name="Object 37"/>
          <p:cNvGraphicFramePr>
            <a:graphicFrameLocks noChangeAspect="1"/>
          </p:cNvGraphicFramePr>
          <p:nvPr/>
        </p:nvGraphicFramePr>
        <p:xfrm>
          <a:off x="5076825" y="5254625"/>
          <a:ext cx="29543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2" name="Equation" r:id="rId37" imgW="3085920" imgH="596880" progId="Equation.DSMT4">
                  <p:embed/>
                </p:oleObj>
              </mc:Choice>
              <mc:Fallback>
                <p:oleObj name="Equation" r:id="rId37" imgW="3085920" imgH="596880" progId="Equation.DSMT4">
                  <p:embed/>
                  <p:pic>
                    <p:nvPicPr>
                      <p:cNvPr id="3382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254625"/>
                        <a:ext cx="295433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7977188" y="476250"/>
            <a:ext cx="482600" cy="730250"/>
            <a:chOff x="4940" y="308"/>
            <a:chExt cx="304" cy="460"/>
          </a:xfrm>
        </p:grpSpPr>
        <p:sp>
          <p:nvSpPr>
            <p:cNvPr id="13355" name="Line 39"/>
            <p:cNvSpPr>
              <a:spLocks noChangeShapeType="1"/>
            </p:cNvSpPr>
            <p:nvPr/>
          </p:nvSpPr>
          <p:spPr bwMode="auto">
            <a:xfrm flipV="1">
              <a:off x="4944" y="576"/>
              <a:ext cx="192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28" name="Object 40"/>
            <p:cNvGraphicFramePr>
              <a:graphicFrameLocks noChangeAspect="1"/>
            </p:cNvGraphicFramePr>
            <p:nvPr/>
          </p:nvGraphicFramePr>
          <p:xfrm>
            <a:off x="4940" y="308"/>
            <a:ext cx="30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3" name="Equation" r:id="rId39" imgW="482400" imgH="469800" progId="Equation.DSMT4">
                    <p:embed/>
                  </p:oleObj>
                </mc:Choice>
                <mc:Fallback>
                  <p:oleObj name="Equation" r:id="rId39" imgW="482400" imgH="469800" progId="Equation.DSMT4">
                    <p:embed/>
                    <p:pic>
                      <p:nvPicPr>
                        <p:cNvPr id="13328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0" y="308"/>
                          <a:ext cx="30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33" name="AutoShape 41"/>
          <p:cNvSpPr>
            <a:spLocks noChangeArrowheads="1"/>
          </p:cNvSpPr>
          <p:nvPr/>
        </p:nvSpPr>
        <p:spPr bwMode="auto">
          <a:xfrm>
            <a:off x="5435600" y="3357563"/>
            <a:ext cx="2038350" cy="647700"/>
          </a:xfrm>
          <a:prstGeom prst="wedgeEllipseCallout">
            <a:avLst>
              <a:gd name="adj1" fmla="val -52880"/>
              <a:gd name="adj2" fmla="val 8161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 sz="2800" b="1">
              <a:solidFill>
                <a:srgbClr val="0000FF"/>
              </a:solidFill>
            </a:endParaRPr>
          </a:p>
        </p:txBody>
      </p:sp>
      <p:graphicFrame>
        <p:nvGraphicFramePr>
          <p:cNvPr id="33834" name="Object 42"/>
          <p:cNvGraphicFramePr>
            <a:graphicFrameLocks noChangeAspect="1"/>
          </p:cNvGraphicFramePr>
          <p:nvPr/>
        </p:nvGraphicFramePr>
        <p:xfrm>
          <a:off x="7221538" y="1435100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4" name="Equation" r:id="rId41" imgW="215640" imgH="291960" progId="Equation.3">
                  <p:embed/>
                </p:oleObj>
              </mc:Choice>
              <mc:Fallback>
                <p:oleObj name="Equation" r:id="rId41" imgW="215640" imgH="291960" progId="Equation.3">
                  <p:embed/>
                  <p:pic>
                    <p:nvPicPr>
                      <p:cNvPr id="3383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38" y="1435100"/>
                        <a:ext cx="21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5" name="Object 43"/>
          <p:cNvGraphicFramePr>
            <a:graphicFrameLocks noChangeAspect="1"/>
          </p:cNvGraphicFramePr>
          <p:nvPr/>
        </p:nvGraphicFramePr>
        <p:xfrm>
          <a:off x="5075238" y="5876925"/>
          <a:ext cx="18018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5" name="Equation" r:id="rId43" imgW="1854000" imgH="838080" progId="Equation.DSMT4">
                  <p:embed/>
                </p:oleObj>
              </mc:Choice>
              <mc:Fallback>
                <p:oleObj name="Equation" r:id="rId43" imgW="1854000" imgH="838080" progId="Equation.DSMT4">
                  <p:embed/>
                  <p:pic>
                    <p:nvPicPr>
                      <p:cNvPr id="3383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5876925"/>
                        <a:ext cx="18018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36" name="AutoShape 44"/>
          <p:cNvSpPr>
            <a:spLocks/>
          </p:cNvSpPr>
          <p:nvPr/>
        </p:nvSpPr>
        <p:spPr bwMode="auto">
          <a:xfrm>
            <a:off x="4716463" y="4941888"/>
            <a:ext cx="288925" cy="1366837"/>
          </a:xfrm>
          <a:prstGeom prst="leftBrace">
            <a:avLst>
              <a:gd name="adj1" fmla="val 3942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38" name="Text Box 46"/>
          <p:cNvSpPr txBox="1">
            <a:spLocks noChangeArrowheads="1"/>
          </p:cNvSpPr>
          <p:nvPr/>
        </p:nvSpPr>
        <p:spPr bwMode="auto">
          <a:xfrm>
            <a:off x="5580063" y="3429000"/>
            <a:ext cx="299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  <a:ea typeface="黑体" pitchFamily="2" charset="-122"/>
              </a:rPr>
              <a:t>矢量积分</a:t>
            </a:r>
          </a:p>
        </p:txBody>
      </p:sp>
      <p:sp>
        <p:nvSpPr>
          <p:cNvPr id="13354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18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835150" y="427038"/>
            <a:ext cx="6192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ea typeface="隶书" pitchFamily="49" charset="-122"/>
              </a:rPr>
              <a:t>上节课的相关内容</a:t>
            </a:r>
          </a:p>
        </p:txBody>
      </p:sp>
    </p:spTree>
    <p:extLst>
      <p:ext uri="{BB962C8B-B14F-4D97-AF65-F5344CB8AC3E}">
        <p14:creationId xmlns:p14="http://schemas.microsoft.com/office/powerpoint/2010/main" val="20479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39750" y="395288"/>
            <a:ext cx="84883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4.</a:t>
            </a:r>
            <a:r>
              <a:rPr lang="en-US" altLang="zh-CN" sz="2800" b="1"/>
              <a:t> </a:t>
            </a:r>
            <a:r>
              <a:rPr lang="zh-CN" altLang="en-US" sz="2800" b="1"/>
              <a:t>求长为</a:t>
            </a:r>
            <a:r>
              <a:rPr lang="en-US" altLang="zh-CN" sz="2800" b="1" i="1">
                <a:ea typeface="楷体_GB2312" pitchFamily="49" charset="-122"/>
              </a:rPr>
              <a:t>L</a:t>
            </a:r>
            <a:r>
              <a:rPr lang="zh-CN" altLang="en-US" sz="2800" b="1">
                <a:ea typeface="楷体_GB2312" pitchFamily="49" charset="-122"/>
              </a:rPr>
              <a:t>，</a:t>
            </a:r>
            <a:r>
              <a:rPr lang="zh-CN" altLang="en-US" sz="2800" b="1"/>
              <a:t>单位长度上带电荷为</a:t>
            </a:r>
            <a:r>
              <a:rPr lang="zh-CN" altLang="en-US" sz="2800" b="1" i="1">
                <a:ea typeface="楷体_GB2312" pitchFamily="49" charset="-122"/>
                <a:sym typeface="Symbol" pitchFamily="18" charset="2"/>
              </a:rPr>
              <a:t> </a:t>
            </a:r>
            <a:r>
              <a:rPr lang="zh-CN" altLang="en-US" sz="2800" b="1"/>
              <a:t>的均匀细棒</a:t>
            </a:r>
          </a:p>
          <a:p>
            <a:pPr eaLnBrk="1" hangingPunct="1"/>
            <a:r>
              <a:rPr lang="zh-CN" altLang="en-US" sz="2800" b="1"/>
              <a:t>        中垂面上电场分布。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84213" y="1254125"/>
            <a:ext cx="3529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r>
              <a:rPr lang="zh-CN" altLang="en-US" sz="2800" b="1"/>
              <a:t>设坐标系，</a:t>
            </a: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1206500" y="4179888"/>
            <a:ext cx="2514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260475" y="1757363"/>
            <a:ext cx="7343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由对称性将细棒分成一对对线元</a:t>
            </a:r>
          </a:p>
        </p:txBody>
      </p:sp>
      <p:sp>
        <p:nvSpPr>
          <p:cNvPr id="34822" name="AutoShape 6"/>
          <p:cNvSpPr>
            <a:spLocks/>
          </p:cNvSpPr>
          <p:nvPr/>
        </p:nvSpPr>
        <p:spPr bwMode="auto">
          <a:xfrm>
            <a:off x="6386513" y="1757363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6572250" y="1614488"/>
          <a:ext cx="3635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18" name="Equation" r:id="rId3" imgW="380880" imgH="393480" progId="Equation.DSMT4">
                  <p:embed/>
                </p:oleObj>
              </mc:Choice>
              <mc:Fallback>
                <p:oleObj name="Equation" r:id="rId3" imgW="3808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1614488"/>
                        <a:ext cx="3635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6516688" y="2036763"/>
          <a:ext cx="4333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19" name="Equation" r:id="rId5" imgW="457200" imgH="406080" progId="Equation.DSMT4">
                  <p:embed/>
                </p:oleObj>
              </mc:Choice>
              <mc:Fallback>
                <p:oleObj name="Equation" r:id="rId5" imgW="457200" imgH="4060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036763"/>
                        <a:ext cx="43338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1206500" y="3341688"/>
            <a:ext cx="1371600" cy="838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78100" y="4179888"/>
            <a:ext cx="625475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2997200" y="4508500"/>
          <a:ext cx="4222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0" name="Equation" r:id="rId7" imgW="469800" imgH="406080" progId="Equation.DSMT4">
                  <p:embed/>
                </p:oleObj>
              </mc:Choice>
              <mc:Fallback>
                <p:oleObj name="Equation" r:id="rId7" imgW="469800" imgH="4060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4508500"/>
                        <a:ext cx="42227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8" name="Line 12"/>
          <p:cNvSpPr>
            <a:spLocks noChangeShapeType="1"/>
          </p:cNvSpPr>
          <p:nvPr/>
        </p:nvSpPr>
        <p:spPr bwMode="auto">
          <a:xfrm flipV="1">
            <a:off x="1206500" y="4179888"/>
            <a:ext cx="1371600" cy="7620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V="1">
            <a:off x="2543175" y="3798888"/>
            <a:ext cx="685800" cy="381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30" name="Object 14"/>
          <p:cNvGraphicFramePr>
            <a:graphicFrameLocks noChangeAspect="1"/>
          </p:cNvGraphicFramePr>
          <p:nvPr/>
        </p:nvGraphicFramePr>
        <p:xfrm>
          <a:off x="2987675" y="3419475"/>
          <a:ext cx="5048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1" name="Equation" r:id="rId9" imgW="558720" imgH="406080" progId="Equation.DSMT4">
                  <p:embed/>
                </p:oleObj>
              </mc:Choice>
              <mc:Fallback>
                <p:oleObj name="Equation" r:id="rId9" imgW="558720" imgH="4060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419475"/>
                        <a:ext cx="5048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3533775" y="41036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x</a:t>
            </a:r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2654300" y="4179888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33" name="Object 17"/>
          <p:cNvGraphicFramePr>
            <a:graphicFrameLocks noChangeAspect="1"/>
          </p:cNvGraphicFramePr>
          <p:nvPr/>
        </p:nvGraphicFramePr>
        <p:xfrm>
          <a:off x="3352800" y="3762375"/>
          <a:ext cx="6429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2" name="Equation" r:id="rId11" imgW="723600" imgH="533160" progId="Equation.DSMT4">
                  <p:embed/>
                </p:oleObj>
              </mc:Choice>
              <mc:Fallback>
                <p:oleObj name="Equation" r:id="rId11" imgW="723600" imgH="5331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762375"/>
                        <a:ext cx="6429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2049463" y="2276475"/>
            <a:ext cx="223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显然</a:t>
            </a:r>
          </a:p>
        </p:txBody>
      </p:sp>
      <p:graphicFrame>
        <p:nvGraphicFramePr>
          <p:cNvPr id="34835" name="Object 19"/>
          <p:cNvGraphicFramePr>
            <a:graphicFrameLocks noChangeAspect="1"/>
          </p:cNvGraphicFramePr>
          <p:nvPr/>
        </p:nvGraphicFramePr>
        <p:xfrm>
          <a:off x="3090863" y="2338388"/>
          <a:ext cx="15128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3" name="Equation" r:id="rId13" imgW="1460160" imgH="533160" progId="Equation.DSMT4">
                  <p:embed/>
                </p:oleObj>
              </mc:Choice>
              <mc:Fallback>
                <p:oleObj name="Equation" r:id="rId13" imgW="1460160" imgH="53316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2338388"/>
                        <a:ext cx="151288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6" name="Object 20"/>
          <p:cNvGraphicFramePr>
            <a:graphicFrameLocks noChangeAspect="1"/>
          </p:cNvGraphicFramePr>
          <p:nvPr/>
        </p:nvGraphicFramePr>
        <p:xfrm>
          <a:off x="5626100" y="3679825"/>
          <a:ext cx="24288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4" name="Equation" r:id="rId15" imgW="2463480" imgH="838080" progId="Equation.DSMT4">
                  <p:embed/>
                </p:oleObj>
              </mc:Choice>
              <mc:Fallback>
                <p:oleObj name="Equation" r:id="rId15" imgW="2463480" imgH="83808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3679825"/>
                        <a:ext cx="242887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7" name="Object 21"/>
          <p:cNvGraphicFramePr>
            <a:graphicFrameLocks noChangeAspect="1"/>
          </p:cNvGraphicFramePr>
          <p:nvPr/>
        </p:nvGraphicFramePr>
        <p:xfrm>
          <a:off x="4800600" y="3103563"/>
          <a:ext cx="73025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5" name="Equation" r:id="rId17" imgW="761760" imgH="317160" progId="Equation.DSMT4">
                  <p:embed/>
                </p:oleObj>
              </mc:Choice>
              <mc:Fallback>
                <p:oleObj name="Equation" r:id="rId17" imgW="761760" imgH="3171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103563"/>
                        <a:ext cx="73025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8" name="Object 22"/>
          <p:cNvGraphicFramePr>
            <a:graphicFrameLocks noChangeAspect="1"/>
          </p:cNvGraphicFramePr>
          <p:nvPr/>
        </p:nvGraphicFramePr>
        <p:xfrm>
          <a:off x="3406775" y="5562600"/>
          <a:ext cx="2843213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6" name="Equation" r:id="rId19" imgW="2844720" imgH="1028520" progId="Equation.DSMT4">
                  <p:embed/>
                </p:oleObj>
              </mc:Choice>
              <mc:Fallback>
                <p:oleObj name="Equation" r:id="rId19" imgW="2844720" imgH="102852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5562600"/>
                        <a:ext cx="2843213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6237288" y="5661025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方向沿</a:t>
            </a:r>
            <a:r>
              <a:rPr lang="en-US" altLang="zh-CN" sz="2800" b="1"/>
              <a:t>x</a:t>
            </a:r>
            <a:r>
              <a:rPr lang="zh-CN" altLang="en-US" sz="2800" b="1"/>
              <a:t>轴</a:t>
            </a:r>
            <a:r>
              <a:rPr lang="en-US" altLang="zh-CN" sz="2800" b="1"/>
              <a:t>!</a:t>
            </a:r>
          </a:p>
        </p:txBody>
      </p:sp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1628775" y="3937000"/>
          <a:ext cx="2635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7" name="公式" r:id="rId21" imgW="304560" imgH="279360" progId="Equation.3">
                  <p:embed/>
                </p:oleObj>
              </mc:Choice>
              <mc:Fallback>
                <p:oleObj name="公式" r:id="rId21" imgW="304560" imgH="27936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3937000"/>
                        <a:ext cx="26352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156325" y="808038"/>
            <a:ext cx="2925763" cy="971550"/>
            <a:chOff x="3744" y="0"/>
            <a:chExt cx="1843" cy="612"/>
          </a:xfrm>
        </p:grpSpPr>
        <p:graphicFrame>
          <p:nvGraphicFramePr>
            <p:cNvPr id="14359" name="Object 26"/>
            <p:cNvGraphicFramePr>
              <a:graphicFrameLocks noChangeAspect="1"/>
            </p:cNvGraphicFramePr>
            <p:nvPr/>
          </p:nvGraphicFramePr>
          <p:xfrm>
            <a:off x="4255" y="41"/>
            <a:ext cx="1332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28" name="Equation" r:id="rId23" imgW="2171520" imgH="927000" progId="Equation.DSMT4">
                    <p:embed/>
                  </p:oleObj>
                </mc:Choice>
                <mc:Fallback>
                  <p:oleObj name="Equation" r:id="rId23" imgW="2171520" imgH="9270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5" y="41"/>
                          <a:ext cx="1332" cy="571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993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391" name="Picture 27" descr="dove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0"/>
              <a:ext cx="55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4844" name="Object 28"/>
          <p:cNvGraphicFramePr>
            <a:graphicFrameLocks noChangeAspect="1"/>
          </p:cNvGraphicFramePr>
          <p:nvPr/>
        </p:nvGraphicFramePr>
        <p:xfrm>
          <a:off x="4476750" y="2317750"/>
          <a:ext cx="20002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9" name="Equation" r:id="rId26" imgW="1930320" imgH="533160" progId="Equation.DSMT4">
                  <p:embed/>
                </p:oleObj>
              </mc:Choice>
              <mc:Fallback>
                <p:oleObj name="Equation" r:id="rId26" imgW="1930320" imgH="533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2317750"/>
                        <a:ext cx="20002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5" name="Line 29"/>
          <p:cNvSpPr>
            <a:spLocks noChangeShapeType="1"/>
          </p:cNvSpPr>
          <p:nvPr/>
        </p:nvSpPr>
        <p:spPr bwMode="auto">
          <a:xfrm>
            <a:off x="4572000" y="2676525"/>
            <a:ext cx="0" cy="2057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846" name="Object 30"/>
          <p:cNvGraphicFramePr>
            <a:graphicFrameLocks noChangeAspect="1"/>
          </p:cNvGraphicFramePr>
          <p:nvPr/>
        </p:nvGraphicFramePr>
        <p:xfrm>
          <a:off x="4460875" y="4430713"/>
          <a:ext cx="2908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0" name="Equation" r:id="rId28" imgW="2768400" imgH="1028520" progId="Equation.DSMT4">
                  <p:embed/>
                </p:oleObj>
              </mc:Choice>
              <mc:Fallback>
                <p:oleObj name="Equation" r:id="rId28" imgW="2768400" imgH="102852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4430713"/>
                        <a:ext cx="29083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7" name="Object 31"/>
          <p:cNvGraphicFramePr>
            <a:graphicFrameLocks noChangeAspect="1"/>
          </p:cNvGraphicFramePr>
          <p:nvPr/>
        </p:nvGraphicFramePr>
        <p:xfrm>
          <a:off x="4749800" y="5180013"/>
          <a:ext cx="1460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1" name="Equation" r:id="rId30" imgW="203040" imgH="317160" progId="Equation.3">
                  <p:embed/>
                </p:oleObj>
              </mc:Choice>
              <mc:Fallback>
                <p:oleObj name="Equation" r:id="rId30" imgW="203040" imgH="3171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5180013"/>
                        <a:ext cx="1460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8" name="Object 32"/>
          <p:cNvGraphicFramePr>
            <a:graphicFrameLocks noChangeAspect="1"/>
          </p:cNvGraphicFramePr>
          <p:nvPr/>
        </p:nvGraphicFramePr>
        <p:xfrm>
          <a:off x="4881563" y="4221163"/>
          <a:ext cx="266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2" name="Equation" r:id="rId32" imgW="266400" imgH="520560" progId="Equation.DSMT4">
                  <p:embed/>
                </p:oleObj>
              </mc:Choice>
              <mc:Fallback>
                <p:oleObj name="Equation" r:id="rId32" imgW="266400" imgH="52056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563" y="4221163"/>
                        <a:ext cx="266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9" name="Object 33"/>
          <p:cNvGraphicFramePr>
            <a:graphicFrameLocks noChangeAspect="1"/>
          </p:cNvGraphicFramePr>
          <p:nvPr/>
        </p:nvGraphicFramePr>
        <p:xfrm>
          <a:off x="2924175" y="4214813"/>
          <a:ext cx="279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3" name="Equation" r:id="rId34" imgW="279360" imgH="241200" progId="Equation.3">
                  <p:embed/>
                </p:oleObj>
              </mc:Choice>
              <mc:Fallback>
                <p:oleObj name="Equation" r:id="rId34" imgW="279360" imgH="241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4214813"/>
                        <a:ext cx="279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0" name="Object 34"/>
          <p:cNvGraphicFramePr>
            <a:graphicFrameLocks noChangeAspect="1"/>
          </p:cNvGraphicFramePr>
          <p:nvPr/>
        </p:nvGraphicFramePr>
        <p:xfrm>
          <a:off x="6569075" y="2852738"/>
          <a:ext cx="2071688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4" name="Equation" r:id="rId36" imgW="2222280" imgH="812520" progId="Equation.DSMT4">
                  <p:embed/>
                </p:oleObj>
              </mc:Choice>
              <mc:Fallback>
                <p:oleObj name="Equation" r:id="rId36" imgW="2222280" imgH="81252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075" y="2852738"/>
                        <a:ext cx="2071688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1652588" y="3219450"/>
            <a:ext cx="342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/>
              <a:t>r</a:t>
            </a:r>
          </a:p>
        </p:txBody>
      </p:sp>
      <p:graphicFrame>
        <p:nvGraphicFramePr>
          <p:cNvPr id="34852" name="Object 36"/>
          <p:cNvGraphicFramePr>
            <a:graphicFrameLocks noChangeAspect="1"/>
          </p:cNvGraphicFramePr>
          <p:nvPr/>
        </p:nvGraphicFramePr>
        <p:xfrm>
          <a:off x="5551488" y="2852738"/>
          <a:ext cx="9763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5" name="Equation" r:id="rId38" imgW="1079280" imgH="850680" progId="Equation.DSMT4">
                  <p:embed/>
                </p:oleObj>
              </mc:Choice>
              <mc:Fallback>
                <p:oleObj name="Equation" r:id="rId38" imgW="1079280" imgH="85068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488" y="2852738"/>
                        <a:ext cx="97631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1700213" y="5600700"/>
            <a:ext cx="2835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积分可得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1058863" y="2732088"/>
            <a:ext cx="1720850" cy="2895600"/>
            <a:chOff x="624" y="672"/>
            <a:chExt cx="1084" cy="1824"/>
          </a:xfrm>
        </p:grpSpPr>
        <p:sp>
          <p:nvSpPr>
            <p:cNvPr id="14386" name="Line 40"/>
            <p:cNvSpPr>
              <a:spLocks noChangeShapeType="1"/>
            </p:cNvSpPr>
            <p:nvPr/>
          </p:nvSpPr>
          <p:spPr bwMode="auto">
            <a:xfrm>
              <a:off x="720" y="1584"/>
              <a:ext cx="9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87" name="Group 41"/>
            <p:cNvGrpSpPr>
              <a:grpSpLocks/>
            </p:cNvGrpSpPr>
            <p:nvPr/>
          </p:nvGrpSpPr>
          <p:grpSpPr bwMode="auto">
            <a:xfrm>
              <a:off x="1463" y="1163"/>
              <a:ext cx="245" cy="576"/>
              <a:chOff x="-562" y="2916"/>
              <a:chExt cx="274" cy="576"/>
            </a:xfrm>
          </p:grpSpPr>
          <p:sp>
            <p:nvSpPr>
              <p:cNvPr id="14389" name="Text Box 42"/>
              <p:cNvSpPr txBox="1">
                <a:spLocks noChangeArrowheads="1"/>
              </p:cNvSpPr>
              <p:nvPr/>
            </p:nvSpPr>
            <p:spPr bwMode="auto">
              <a:xfrm>
                <a:off x="-562" y="2916"/>
                <a:ext cx="251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5400" b="1">
                    <a:solidFill>
                      <a:srgbClr val="FF0066"/>
                    </a:solidFill>
                  </a:rPr>
                  <a:t>.</a:t>
                </a:r>
              </a:p>
            </p:txBody>
          </p:sp>
          <p:sp>
            <p:nvSpPr>
              <p:cNvPr id="14390" name="Text Box 43"/>
              <p:cNvSpPr txBox="1">
                <a:spLocks noChangeArrowheads="1"/>
              </p:cNvSpPr>
              <p:nvPr/>
            </p:nvSpPr>
            <p:spPr bwMode="auto">
              <a:xfrm>
                <a:off x="-548" y="3024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P</a:t>
                </a:r>
                <a:endParaRPr lang="en-US" altLang="zh-CN" sz="2800" b="1"/>
              </a:p>
            </p:txBody>
          </p:sp>
        </p:grpSp>
        <p:sp>
          <p:nvSpPr>
            <p:cNvPr id="14388" name="AutoShape 44"/>
            <p:cNvSpPr>
              <a:spLocks noChangeArrowheads="1"/>
            </p:cNvSpPr>
            <p:nvPr/>
          </p:nvSpPr>
          <p:spPr bwMode="auto">
            <a:xfrm>
              <a:off x="624" y="672"/>
              <a:ext cx="96" cy="1824"/>
            </a:xfrm>
            <a:prstGeom prst="can">
              <a:avLst>
                <a:gd name="adj" fmla="val 73977"/>
              </a:avLst>
            </a:prstGeom>
            <a:gradFill rotWithShape="0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861" name="Line 45"/>
          <p:cNvSpPr>
            <a:spLocks noChangeShapeType="1"/>
          </p:cNvSpPr>
          <p:nvPr/>
        </p:nvSpPr>
        <p:spPr bwMode="auto">
          <a:xfrm flipV="1">
            <a:off x="1135063" y="2351088"/>
            <a:ext cx="0" cy="457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773113" y="211296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y</a:t>
            </a:r>
          </a:p>
        </p:txBody>
      </p:sp>
      <p:sp>
        <p:nvSpPr>
          <p:cNvPr id="34863" name="Text Box 47"/>
          <p:cNvSpPr txBox="1">
            <a:spLocks noChangeArrowheads="1"/>
          </p:cNvSpPr>
          <p:nvPr/>
        </p:nvSpPr>
        <p:spPr bwMode="auto">
          <a:xfrm>
            <a:off x="768350" y="3817938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/>
              <a:t>o</a:t>
            </a:r>
          </a:p>
        </p:txBody>
      </p:sp>
      <p:graphicFrame>
        <p:nvGraphicFramePr>
          <p:cNvPr id="34864" name="Object 48"/>
          <p:cNvGraphicFramePr>
            <a:graphicFrameLocks noChangeAspect="1"/>
          </p:cNvGraphicFramePr>
          <p:nvPr/>
        </p:nvGraphicFramePr>
        <p:xfrm>
          <a:off x="631825" y="3068638"/>
          <a:ext cx="3905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6" name="Equation" r:id="rId40" imgW="380880" imgH="393480" progId="Equation.DSMT4">
                  <p:embed/>
                </p:oleObj>
              </mc:Choice>
              <mc:Fallback>
                <p:oleObj name="Equation" r:id="rId40" imgW="380880" imgH="39348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3068638"/>
                        <a:ext cx="3905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5" name="Object 49"/>
          <p:cNvGraphicFramePr>
            <a:graphicFrameLocks noChangeAspect="1"/>
          </p:cNvGraphicFramePr>
          <p:nvPr/>
        </p:nvGraphicFramePr>
        <p:xfrm>
          <a:off x="611188" y="4826000"/>
          <a:ext cx="4159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7" name="Equation" r:id="rId42" imgW="457200" imgH="406080" progId="Equation.DSMT4">
                  <p:embed/>
                </p:oleObj>
              </mc:Choice>
              <mc:Fallback>
                <p:oleObj name="Equation" r:id="rId42" imgW="457200" imgH="4060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826000"/>
                        <a:ext cx="4159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6" name="Object 50"/>
          <p:cNvGraphicFramePr>
            <a:graphicFrameLocks noChangeAspect="1"/>
          </p:cNvGraphicFramePr>
          <p:nvPr/>
        </p:nvGraphicFramePr>
        <p:xfrm>
          <a:off x="825500" y="3646488"/>
          <a:ext cx="2301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8" name="公式" r:id="rId44" imgW="279360" imgH="368280" progId="Equation.3">
                  <p:embed/>
                </p:oleObj>
              </mc:Choice>
              <mc:Fallback>
                <p:oleObj name="公式" r:id="rId44" imgW="279360" imgH="36828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3646488"/>
                        <a:ext cx="2301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67" name="AutoShape 51"/>
          <p:cNvSpPr>
            <a:spLocks noChangeArrowheads="1"/>
          </p:cNvSpPr>
          <p:nvPr/>
        </p:nvSpPr>
        <p:spPr bwMode="auto">
          <a:xfrm>
            <a:off x="1058863" y="3189288"/>
            <a:ext cx="152400" cy="228600"/>
          </a:xfrm>
          <a:prstGeom prst="can">
            <a:avLst>
              <a:gd name="adj" fmla="val 75000"/>
            </a:avLst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68" name="AutoShape 52"/>
          <p:cNvSpPr>
            <a:spLocks noChangeArrowheads="1"/>
          </p:cNvSpPr>
          <p:nvPr/>
        </p:nvSpPr>
        <p:spPr bwMode="auto">
          <a:xfrm>
            <a:off x="1058863" y="4865688"/>
            <a:ext cx="152400" cy="228600"/>
          </a:xfrm>
          <a:prstGeom prst="can">
            <a:avLst>
              <a:gd name="adj" fmla="val 75000"/>
            </a:avLst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69" name="Object 53"/>
          <p:cNvGraphicFramePr>
            <a:graphicFrameLocks noChangeAspect="1"/>
          </p:cNvGraphicFramePr>
          <p:nvPr/>
        </p:nvGraphicFramePr>
        <p:xfrm>
          <a:off x="5053013" y="1374775"/>
          <a:ext cx="8683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9" name="Equation" r:id="rId46" imgW="888840" imgH="393480" progId="Equation.DSMT4">
                  <p:embed/>
                </p:oleObj>
              </mc:Choice>
              <mc:Fallback>
                <p:oleObj name="Equation" r:id="rId46" imgW="888840" imgH="39348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1374775"/>
                        <a:ext cx="8683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70" name="Text Box 54"/>
          <p:cNvSpPr txBox="1">
            <a:spLocks noChangeArrowheads="1"/>
          </p:cNvSpPr>
          <p:nvPr/>
        </p:nvSpPr>
        <p:spPr bwMode="auto">
          <a:xfrm>
            <a:off x="3059113" y="1268413"/>
            <a:ext cx="3887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取电荷元</a:t>
            </a:r>
            <a:r>
              <a:rPr lang="en-US" altLang="zh-CN" sz="2800"/>
              <a:t>d</a:t>
            </a:r>
            <a:r>
              <a:rPr lang="en-US" altLang="zh-CN" sz="2800" b="1" i="1"/>
              <a:t>q</a:t>
            </a:r>
          </a:p>
        </p:txBody>
      </p:sp>
      <p:sp>
        <p:nvSpPr>
          <p:cNvPr id="34871" name="Arc 55"/>
          <p:cNvSpPr>
            <a:spLocks/>
          </p:cNvSpPr>
          <p:nvPr/>
        </p:nvSpPr>
        <p:spPr bwMode="auto">
          <a:xfrm rot="1582258" flipH="1">
            <a:off x="2682875" y="4106863"/>
            <a:ext cx="225425" cy="212725"/>
          </a:xfrm>
          <a:custGeom>
            <a:avLst/>
            <a:gdLst>
              <a:gd name="T0" fmla="*/ 327963283 w 21600"/>
              <a:gd name="T1" fmla="*/ 2147483647 h 20095"/>
              <a:gd name="T2" fmla="*/ 286739745 w 21600"/>
              <a:gd name="T3" fmla="*/ 0 h 20095"/>
              <a:gd name="T4" fmla="*/ 2147483647 w 21600"/>
              <a:gd name="T5" fmla="*/ 1293490464 h 20095"/>
              <a:gd name="T6" fmla="*/ 0 60000 65536"/>
              <a:gd name="T7" fmla="*/ 0 60000 65536"/>
              <a:gd name="T8" fmla="*/ 0 60000 65536"/>
              <a:gd name="T9" fmla="*/ 0 w 21600"/>
              <a:gd name="T10" fmla="*/ 0 h 20095"/>
              <a:gd name="T11" fmla="*/ 21600 w 21600"/>
              <a:gd name="T12" fmla="*/ 20095 h 200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095" fill="none" extrusionOk="0">
                <a:moveTo>
                  <a:pt x="2649" y="20094"/>
                </a:moveTo>
                <a:cubicBezTo>
                  <a:pt x="911" y="16916"/>
                  <a:pt x="0" y="13352"/>
                  <a:pt x="0" y="9730"/>
                </a:cubicBezTo>
                <a:cubicBezTo>
                  <a:pt x="-1" y="6350"/>
                  <a:pt x="793" y="3017"/>
                  <a:pt x="2315" y="-1"/>
                </a:cubicBezTo>
              </a:path>
              <a:path w="21600" h="20095" stroke="0" extrusionOk="0">
                <a:moveTo>
                  <a:pt x="2649" y="20094"/>
                </a:moveTo>
                <a:cubicBezTo>
                  <a:pt x="911" y="16916"/>
                  <a:pt x="0" y="13352"/>
                  <a:pt x="0" y="9730"/>
                </a:cubicBezTo>
                <a:cubicBezTo>
                  <a:pt x="-1" y="6350"/>
                  <a:pt x="793" y="3017"/>
                  <a:pt x="2315" y="-1"/>
                </a:cubicBezTo>
                <a:lnTo>
                  <a:pt x="21600" y="973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85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39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cs typeface="Times New Roman" pitchFamily="18" charset="0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75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75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8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3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8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5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0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4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4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0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0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5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8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3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7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75" fill="hold"/>
                                        <p:tgtEl>
                                          <p:spTgt spid="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75" fill="hold"/>
                                        <p:tgtEl>
                                          <p:spTgt spid="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75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75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0" grpId="0" animBg="1"/>
      <p:bldP spid="34821" grpId="0" autoUpdateAnimBg="0"/>
      <p:bldP spid="34822" grpId="0" animBg="1"/>
      <p:bldP spid="34825" grpId="0" animBg="1"/>
      <p:bldP spid="34826" grpId="0" animBg="1"/>
      <p:bldP spid="34828" grpId="0" animBg="1"/>
      <p:bldP spid="34829" grpId="0" animBg="1"/>
      <p:bldP spid="34831" grpId="0" autoUpdateAnimBg="0"/>
      <p:bldP spid="34832" grpId="0" animBg="1"/>
      <p:bldP spid="34834" grpId="0" autoUpdateAnimBg="0"/>
      <p:bldP spid="34839" grpId="0" autoUpdateAnimBg="0"/>
      <p:bldP spid="34845" grpId="0" animBg="1"/>
      <p:bldP spid="34851" grpId="0" autoUpdateAnimBg="0"/>
      <p:bldP spid="34853" grpId="0" autoUpdateAnimBg="0"/>
      <p:bldP spid="34861" grpId="0" animBg="1"/>
      <p:bldP spid="34862" grpId="0" autoUpdateAnimBg="0"/>
      <p:bldP spid="34863" grpId="0" autoUpdateAnimBg="0"/>
      <p:bldP spid="34867" grpId="0" animBg="1"/>
      <p:bldP spid="34868" grpId="0" animBg="1"/>
      <p:bldP spid="34870" grpId="0" autoUpdateAnimBg="0"/>
      <p:bldP spid="348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45" y="633550"/>
            <a:ext cx="7124910" cy="55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3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156075" y="1590675"/>
            <a:ext cx="49530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当 </a:t>
            </a:r>
            <a:r>
              <a:rPr lang="en-US" altLang="zh-CN" sz="3200" b="1" i="1"/>
              <a:t>L</a:t>
            </a:r>
            <a:r>
              <a:rPr lang="en-US" altLang="zh-CN" sz="2800" b="1"/>
              <a:t> </a:t>
            </a:r>
            <a:r>
              <a:rPr lang="en-US" altLang="zh-CN" sz="2800" b="1">
                <a:sym typeface="Symbol" pitchFamily="18" charset="2"/>
              </a:rPr>
              <a:t>  ( </a:t>
            </a:r>
            <a:r>
              <a:rPr lang="zh-CN" altLang="en-US" sz="2800" b="1">
                <a:sym typeface="Symbol" pitchFamily="18" charset="2"/>
              </a:rPr>
              <a:t>或</a:t>
            </a:r>
            <a:r>
              <a:rPr lang="en-US" altLang="zh-CN" sz="3200" b="1" i="1">
                <a:sym typeface="Symbol" pitchFamily="18" charset="2"/>
              </a:rPr>
              <a:t>L</a:t>
            </a:r>
            <a:r>
              <a:rPr lang="en-US" altLang="zh-CN" sz="2800" b="1">
                <a:sym typeface="Symbol" pitchFamily="18" charset="2"/>
              </a:rPr>
              <a:t>&gt;&gt; </a:t>
            </a:r>
            <a:r>
              <a:rPr lang="en-US" altLang="zh-CN" sz="2800" b="1" i="1">
                <a:sym typeface="Symbol" pitchFamily="18" charset="2"/>
              </a:rPr>
              <a:t>x </a:t>
            </a:r>
            <a:r>
              <a:rPr lang="en-US" altLang="zh-CN" sz="2800" b="1"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2800" b="1">
                <a:sym typeface="Symbol" pitchFamily="18" charset="2"/>
              </a:rPr>
              <a:t>    </a:t>
            </a:r>
            <a:r>
              <a:rPr lang="zh-CN" altLang="en-US" sz="2800" b="1">
                <a:sym typeface="Symbol" pitchFamily="18" charset="2"/>
              </a:rPr>
              <a:t>则</a:t>
            </a:r>
            <a:endParaRPr lang="zh-CN" altLang="en-US" sz="2800" b="1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5184775" y="2182813"/>
          <a:ext cx="17859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4" name="Equation" r:id="rId3" imgW="1587240" imgH="723600" progId="Equation.DSMT4">
                  <p:embed/>
                </p:oleObj>
              </mc:Choice>
              <mc:Fallback>
                <p:oleObj name="Equation" r:id="rId3" imgW="1587240" imgH="72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5" y="2182813"/>
                        <a:ext cx="1785938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1139825" y="5481638"/>
            <a:ext cx="228600" cy="228600"/>
          </a:xfrm>
          <a:prstGeom prst="ellipse">
            <a:avLst/>
          </a:prstGeom>
          <a:solidFill>
            <a:srgbClr val="FF7C8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+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8475" y="4860925"/>
            <a:ext cx="1524000" cy="1447800"/>
            <a:chOff x="144" y="2640"/>
            <a:chExt cx="960" cy="912"/>
          </a:xfrm>
        </p:grpSpPr>
        <p:sp>
          <p:nvSpPr>
            <p:cNvPr id="15418" name="Line 6"/>
            <p:cNvSpPr>
              <a:spLocks noChangeShapeType="1"/>
            </p:cNvSpPr>
            <p:nvPr/>
          </p:nvSpPr>
          <p:spPr bwMode="auto">
            <a:xfrm flipV="1">
              <a:off x="768" y="2784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9" name="Line 7"/>
            <p:cNvSpPr>
              <a:spLocks noChangeShapeType="1"/>
            </p:cNvSpPr>
            <p:nvPr/>
          </p:nvSpPr>
          <p:spPr bwMode="auto">
            <a:xfrm rot="10800000" flipV="1">
              <a:off x="288" y="3216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0" name="Line 8"/>
            <p:cNvSpPr>
              <a:spLocks noChangeShapeType="1"/>
            </p:cNvSpPr>
            <p:nvPr/>
          </p:nvSpPr>
          <p:spPr bwMode="auto">
            <a:xfrm flipH="1">
              <a:off x="144" y="3120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1" name="Line 9"/>
            <p:cNvSpPr>
              <a:spLocks noChangeShapeType="1"/>
            </p:cNvSpPr>
            <p:nvPr/>
          </p:nvSpPr>
          <p:spPr bwMode="auto">
            <a:xfrm>
              <a:off x="816" y="3120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2" name="Line 10"/>
            <p:cNvSpPr>
              <a:spLocks noChangeShapeType="1"/>
            </p:cNvSpPr>
            <p:nvPr/>
          </p:nvSpPr>
          <p:spPr bwMode="auto">
            <a:xfrm rot="16200000" flipV="1">
              <a:off x="288" y="2784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3" name="Line 11"/>
            <p:cNvSpPr>
              <a:spLocks noChangeShapeType="1"/>
            </p:cNvSpPr>
            <p:nvPr/>
          </p:nvSpPr>
          <p:spPr bwMode="auto">
            <a:xfrm rot="10800000" flipH="1" flipV="1">
              <a:off x="768" y="3264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4" name="Line 12"/>
            <p:cNvSpPr>
              <a:spLocks noChangeShapeType="1"/>
            </p:cNvSpPr>
            <p:nvPr/>
          </p:nvSpPr>
          <p:spPr bwMode="auto">
            <a:xfrm>
              <a:off x="624" y="3264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25" name="Line 13"/>
            <p:cNvSpPr>
              <a:spLocks noChangeShapeType="1"/>
            </p:cNvSpPr>
            <p:nvPr/>
          </p:nvSpPr>
          <p:spPr bwMode="auto">
            <a:xfrm rot="10800000" flipH="1">
              <a:off x="624" y="2640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2974975" y="5445125"/>
            <a:ext cx="228600" cy="228600"/>
          </a:xfrm>
          <a:prstGeom prst="ellipse">
            <a:avLst/>
          </a:prstGeom>
          <a:solidFill>
            <a:srgbClr val="33CC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zh-CN" sz="4000"/>
              <a:t>-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327275" y="4784725"/>
            <a:ext cx="1524000" cy="1524000"/>
            <a:chOff x="1296" y="2640"/>
            <a:chExt cx="960" cy="960"/>
          </a:xfrm>
        </p:grpSpPr>
        <p:sp>
          <p:nvSpPr>
            <p:cNvPr id="15410" name="Line 16"/>
            <p:cNvSpPr>
              <a:spLocks noChangeShapeType="1"/>
            </p:cNvSpPr>
            <p:nvPr/>
          </p:nvSpPr>
          <p:spPr bwMode="auto">
            <a:xfrm rot="-5400000" flipH="1" flipV="1">
              <a:off x="1920" y="2784"/>
              <a:ext cx="192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1" name="Line 17"/>
            <p:cNvSpPr>
              <a:spLocks noChangeShapeType="1"/>
            </p:cNvSpPr>
            <p:nvPr/>
          </p:nvSpPr>
          <p:spPr bwMode="auto">
            <a:xfrm flipV="1">
              <a:off x="1440" y="3264"/>
              <a:ext cx="192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2" name="Line 18"/>
            <p:cNvSpPr>
              <a:spLocks noChangeShapeType="1"/>
            </p:cNvSpPr>
            <p:nvPr/>
          </p:nvSpPr>
          <p:spPr bwMode="auto">
            <a:xfrm>
              <a:off x="1296" y="3120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3" name="Line 19"/>
            <p:cNvSpPr>
              <a:spLocks noChangeShapeType="1"/>
            </p:cNvSpPr>
            <p:nvPr/>
          </p:nvSpPr>
          <p:spPr bwMode="auto">
            <a:xfrm flipH="1">
              <a:off x="1968" y="3120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4" name="Line 20"/>
            <p:cNvSpPr>
              <a:spLocks noChangeShapeType="1"/>
            </p:cNvSpPr>
            <p:nvPr/>
          </p:nvSpPr>
          <p:spPr bwMode="auto">
            <a:xfrm rot="5400000" flipV="1">
              <a:off x="1440" y="2784"/>
              <a:ext cx="192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5" name="Line 21"/>
            <p:cNvSpPr>
              <a:spLocks noChangeShapeType="1"/>
            </p:cNvSpPr>
            <p:nvPr/>
          </p:nvSpPr>
          <p:spPr bwMode="auto">
            <a:xfrm rot="5400000" flipH="1">
              <a:off x="1920" y="3264"/>
              <a:ext cx="192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6" name="Line 22"/>
            <p:cNvSpPr>
              <a:spLocks noChangeShapeType="1"/>
            </p:cNvSpPr>
            <p:nvPr/>
          </p:nvSpPr>
          <p:spPr bwMode="auto">
            <a:xfrm flipV="1">
              <a:off x="1776" y="3312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7" name="Line 23"/>
            <p:cNvSpPr>
              <a:spLocks noChangeShapeType="1"/>
            </p:cNvSpPr>
            <p:nvPr/>
          </p:nvSpPr>
          <p:spPr bwMode="auto">
            <a:xfrm rot="10800000" flipH="1" flipV="1">
              <a:off x="1776" y="2640"/>
              <a:ext cx="0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5864" name="Object 24"/>
          <p:cNvGraphicFramePr>
            <a:graphicFrameLocks noChangeAspect="1"/>
          </p:cNvGraphicFramePr>
          <p:nvPr/>
        </p:nvGraphicFramePr>
        <p:xfrm>
          <a:off x="6416675" y="3103563"/>
          <a:ext cx="16478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" name="Equation" r:id="rId5" imgW="1523880" imgH="723600" progId="Equation.DSMT4">
                  <p:embed/>
                </p:oleObj>
              </mc:Choice>
              <mc:Fallback>
                <p:oleObj name="Equation" r:id="rId5" imgW="1523880" imgH="723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75" y="3103563"/>
                        <a:ext cx="16478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5334000" y="4005263"/>
            <a:ext cx="365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方向沿径向向外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5103813" y="6078538"/>
            <a:ext cx="4005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柱对称电场</a:t>
            </a:r>
          </a:p>
        </p:txBody>
      </p:sp>
      <p:graphicFrame>
        <p:nvGraphicFramePr>
          <p:cNvPr id="35868" name="Object 28"/>
          <p:cNvGraphicFramePr>
            <a:graphicFrameLocks noChangeAspect="1"/>
          </p:cNvGraphicFramePr>
          <p:nvPr/>
        </p:nvGraphicFramePr>
        <p:xfrm>
          <a:off x="5130800" y="5146675"/>
          <a:ext cx="23526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" name="Equation" r:id="rId7" imgW="1879560" imgH="749160" progId="Equation.DSMT4">
                  <p:embed/>
                </p:oleObj>
              </mc:Choice>
              <mc:Fallback>
                <p:oleObj name="Equation" r:id="rId7" imgW="1879560" imgH="749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5146675"/>
                        <a:ext cx="23526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63575" y="382588"/>
            <a:ext cx="3636963" cy="1112837"/>
            <a:chOff x="2928" y="136"/>
            <a:chExt cx="2291" cy="701"/>
          </a:xfrm>
        </p:grpSpPr>
        <p:graphicFrame>
          <p:nvGraphicFramePr>
            <p:cNvPr id="15373" name="Object 30"/>
            <p:cNvGraphicFramePr>
              <a:graphicFrameLocks noChangeAspect="1"/>
            </p:cNvGraphicFramePr>
            <p:nvPr/>
          </p:nvGraphicFramePr>
          <p:xfrm>
            <a:off x="3580" y="136"/>
            <a:ext cx="1639" cy="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97" name="Equation" r:id="rId9" imgW="2908080" imgH="1155600" progId="Equation.DSMT4">
                    <p:embed/>
                  </p:oleObj>
                </mc:Choice>
                <mc:Fallback>
                  <p:oleObj name="Equation" r:id="rId9" imgW="2908080" imgH="1155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0" y="136"/>
                          <a:ext cx="1639" cy="701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FF505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409" name="Picture 31" descr="dov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44"/>
              <a:ext cx="55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4427538" y="3136900"/>
            <a:ext cx="2663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若令 </a:t>
            </a:r>
            <a:r>
              <a:rPr lang="en-US" altLang="zh-CN" sz="3200" b="1" i="1"/>
              <a:t>x </a:t>
            </a:r>
            <a:r>
              <a:rPr lang="en-US" altLang="zh-CN" sz="2800" b="1" i="1"/>
              <a:t>=</a:t>
            </a:r>
            <a:r>
              <a:rPr lang="en-US" altLang="zh-CN" sz="3200" b="1" i="1"/>
              <a:t> r</a:t>
            </a:r>
            <a:endParaRPr lang="en-US" altLang="zh-CN" sz="3200" b="1"/>
          </a:p>
        </p:txBody>
      </p:sp>
      <p:graphicFrame>
        <p:nvGraphicFramePr>
          <p:cNvPr id="35873" name="Object 33"/>
          <p:cNvGraphicFramePr>
            <a:graphicFrameLocks noChangeAspect="1"/>
          </p:cNvGraphicFramePr>
          <p:nvPr/>
        </p:nvGraphicFramePr>
        <p:xfrm>
          <a:off x="4527550" y="4125913"/>
          <a:ext cx="800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8" name="Equation" r:id="rId12" imgW="799920" imgH="317160" progId="Equation.3">
                  <p:embed/>
                </p:oleObj>
              </mc:Choice>
              <mc:Fallback>
                <p:oleObj name="Equation" r:id="rId12" imgW="799920" imgH="31716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4125913"/>
                        <a:ext cx="800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4" name="Object 34"/>
          <p:cNvGraphicFramePr>
            <a:graphicFrameLocks noChangeAspect="1"/>
          </p:cNvGraphicFramePr>
          <p:nvPr/>
        </p:nvGraphicFramePr>
        <p:xfrm>
          <a:off x="4502150" y="4659313"/>
          <a:ext cx="800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" name="Equation" r:id="rId14" imgW="799920" imgH="317160" progId="Equation.3">
                  <p:embed/>
                </p:oleObj>
              </mc:Choice>
              <mc:Fallback>
                <p:oleObj name="Equation" r:id="rId14" imgW="799920" imgH="31716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4659313"/>
                        <a:ext cx="800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5334000" y="4538663"/>
            <a:ext cx="381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方向沿径向向内</a:t>
            </a:r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755650" y="1196975"/>
            <a:ext cx="3384550" cy="3514725"/>
            <a:chOff x="385" y="1331"/>
            <a:chExt cx="2132" cy="2214"/>
          </a:xfrm>
        </p:grpSpPr>
        <p:sp>
          <p:nvSpPr>
            <p:cNvPr id="15390" name="Line 37"/>
            <p:cNvSpPr>
              <a:spLocks noChangeShapeType="1"/>
            </p:cNvSpPr>
            <p:nvPr/>
          </p:nvSpPr>
          <p:spPr bwMode="auto">
            <a:xfrm>
              <a:off x="760" y="2633"/>
              <a:ext cx="15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1" name="Line 38"/>
            <p:cNvSpPr>
              <a:spLocks noChangeShapeType="1"/>
            </p:cNvSpPr>
            <p:nvPr/>
          </p:nvSpPr>
          <p:spPr bwMode="auto">
            <a:xfrm>
              <a:off x="760" y="2105"/>
              <a:ext cx="864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2" name="Line 39"/>
            <p:cNvSpPr>
              <a:spLocks noChangeShapeType="1"/>
            </p:cNvSpPr>
            <p:nvPr/>
          </p:nvSpPr>
          <p:spPr bwMode="auto">
            <a:xfrm>
              <a:off x="1624" y="2633"/>
              <a:ext cx="394" cy="24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3" name="Line 40"/>
            <p:cNvSpPr>
              <a:spLocks noChangeShapeType="1"/>
            </p:cNvSpPr>
            <p:nvPr/>
          </p:nvSpPr>
          <p:spPr bwMode="auto">
            <a:xfrm flipV="1">
              <a:off x="760" y="2633"/>
              <a:ext cx="864" cy="4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4" name="Line 41"/>
            <p:cNvSpPr>
              <a:spLocks noChangeShapeType="1"/>
            </p:cNvSpPr>
            <p:nvPr/>
          </p:nvSpPr>
          <p:spPr bwMode="auto">
            <a:xfrm flipV="1">
              <a:off x="1602" y="2393"/>
              <a:ext cx="432" cy="240"/>
            </a:xfrm>
            <a:prstGeom prst="line">
              <a:avLst/>
            </a:prstGeom>
            <a:noFill/>
            <a:ln w="28575">
              <a:solidFill>
                <a:srgbClr val="005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5" name="Text Box 42"/>
            <p:cNvSpPr txBox="1">
              <a:spLocks noChangeArrowheads="1"/>
            </p:cNvSpPr>
            <p:nvPr/>
          </p:nvSpPr>
          <p:spPr bwMode="auto">
            <a:xfrm>
              <a:off x="2226" y="258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x</a:t>
              </a:r>
            </a:p>
          </p:txBody>
        </p:sp>
        <p:sp>
          <p:nvSpPr>
            <p:cNvPr id="15396" name="Line 43"/>
            <p:cNvSpPr>
              <a:spLocks noChangeShapeType="1"/>
            </p:cNvSpPr>
            <p:nvPr/>
          </p:nvSpPr>
          <p:spPr bwMode="auto">
            <a:xfrm>
              <a:off x="1672" y="2633"/>
              <a:ext cx="5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67" name="Object 44"/>
            <p:cNvGraphicFramePr>
              <a:graphicFrameLocks noChangeAspect="1"/>
            </p:cNvGraphicFramePr>
            <p:nvPr/>
          </p:nvGraphicFramePr>
          <p:xfrm>
            <a:off x="2112" y="2370"/>
            <a:ext cx="405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0" name="Equation" r:id="rId16" imgW="723600" imgH="533160" progId="Equation.DSMT4">
                    <p:embed/>
                  </p:oleObj>
                </mc:Choice>
                <mc:Fallback>
                  <p:oleObj name="Equation" r:id="rId16" imgW="723600" imgH="53316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370"/>
                          <a:ext cx="405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8" name="Object 45"/>
            <p:cNvGraphicFramePr>
              <a:graphicFrameLocks noChangeAspect="1"/>
            </p:cNvGraphicFramePr>
            <p:nvPr/>
          </p:nvGraphicFramePr>
          <p:xfrm>
            <a:off x="1026" y="2480"/>
            <a:ext cx="166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1" name="公式" r:id="rId18" imgW="304560" imgH="279360" progId="Equation.3">
                    <p:embed/>
                  </p:oleObj>
                </mc:Choice>
                <mc:Fallback>
                  <p:oleObj name="公式" r:id="rId18" imgW="304560" imgH="27936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" y="2480"/>
                          <a:ext cx="166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9" name="Object 46"/>
            <p:cNvGraphicFramePr>
              <a:graphicFrameLocks noChangeAspect="1"/>
            </p:cNvGraphicFramePr>
            <p:nvPr/>
          </p:nvGraphicFramePr>
          <p:xfrm>
            <a:off x="1842" y="2655"/>
            <a:ext cx="17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2" name="Equation" r:id="rId20" imgW="279360" imgH="241200" progId="Equation.3">
                    <p:embed/>
                  </p:oleObj>
                </mc:Choice>
                <mc:Fallback>
                  <p:oleObj name="Equation" r:id="rId20" imgW="279360" imgH="2412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2" y="2655"/>
                          <a:ext cx="17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7" name="Text Box 47"/>
            <p:cNvSpPr txBox="1">
              <a:spLocks noChangeArrowheads="1"/>
            </p:cNvSpPr>
            <p:nvPr/>
          </p:nvSpPr>
          <p:spPr bwMode="auto">
            <a:xfrm>
              <a:off x="1041" y="2011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zh-CN" sz="3200" b="1" i="1"/>
            </a:p>
          </p:txBody>
        </p:sp>
        <p:grpSp>
          <p:nvGrpSpPr>
            <p:cNvPr id="15398" name="Group 48"/>
            <p:cNvGrpSpPr>
              <a:grpSpLocks/>
            </p:cNvGrpSpPr>
            <p:nvPr/>
          </p:nvGrpSpPr>
          <p:grpSpPr bwMode="auto">
            <a:xfrm>
              <a:off x="667" y="1721"/>
              <a:ext cx="1084" cy="1824"/>
              <a:chOff x="624" y="672"/>
              <a:chExt cx="1084" cy="1824"/>
            </a:xfrm>
          </p:grpSpPr>
          <p:sp>
            <p:nvSpPr>
              <p:cNvPr id="15404" name="Line 49"/>
              <p:cNvSpPr>
                <a:spLocks noChangeShapeType="1"/>
              </p:cNvSpPr>
              <p:nvPr/>
            </p:nvSpPr>
            <p:spPr bwMode="auto">
              <a:xfrm>
                <a:off x="720" y="1584"/>
                <a:ext cx="94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405" name="Group 50"/>
              <p:cNvGrpSpPr>
                <a:grpSpLocks/>
              </p:cNvGrpSpPr>
              <p:nvPr/>
            </p:nvGrpSpPr>
            <p:grpSpPr bwMode="auto">
              <a:xfrm>
                <a:off x="1463" y="1163"/>
                <a:ext cx="245" cy="576"/>
                <a:chOff x="-562" y="2916"/>
                <a:chExt cx="274" cy="576"/>
              </a:xfrm>
            </p:grpSpPr>
            <p:sp>
              <p:nvSpPr>
                <p:cNvPr id="1540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-562" y="2916"/>
                  <a:ext cx="251" cy="5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5400" b="1">
                      <a:solidFill>
                        <a:srgbClr val="FF0066"/>
                      </a:solidFill>
                    </a:rPr>
                    <a:t>.</a:t>
                  </a:r>
                </a:p>
              </p:txBody>
            </p:sp>
            <p:sp>
              <p:nvSpPr>
                <p:cNvPr id="1540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-548" y="3024"/>
                  <a:ext cx="26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/>
                    <a:t>P</a:t>
                  </a:r>
                  <a:endParaRPr lang="en-US" altLang="zh-CN" sz="2800" b="1"/>
                </a:p>
              </p:txBody>
            </p:sp>
          </p:grpSp>
          <p:sp>
            <p:nvSpPr>
              <p:cNvPr id="15406" name="AutoShape 53"/>
              <p:cNvSpPr>
                <a:spLocks noChangeArrowheads="1"/>
              </p:cNvSpPr>
              <p:nvPr/>
            </p:nvSpPr>
            <p:spPr bwMode="auto">
              <a:xfrm>
                <a:off x="624" y="672"/>
                <a:ext cx="96" cy="1824"/>
              </a:xfrm>
              <a:prstGeom prst="can">
                <a:avLst>
                  <a:gd name="adj" fmla="val 73977"/>
                </a:avLst>
              </a:prstGeom>
              <a:gradFill rotWithShape="0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99" name="Line 54"/>
            <p:cNvSpPr>
              <a:spLocks noChangeShapeType="1"/>
            </p:cNvSpPr>
            <p:nvPr/>
          </p:nvSpPr>
          <p:spPr bwMode="auto">
            <a:xfrm flipV="1">
              <a:off x="715" y="1481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0" name="Text Box 55"/>
            <p:cNvSpPr txBox="1">
              <a:spLocks noChangeArrowheads="1"/>
            </p:cNvSpPr>
            <p:nvPr/>
          </p:nvSpPr>
          <p:spPr bwMode="auto">
            <a:xfrm>
              <a:off x="487" y="133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y</a:t>
              </a:r>
            </a:p>
          </p:txBody>
        </p:sp>
        <p:sp>
          <p:nvSpPr>
            <p:cNvPr id="15401" name="Text Box 56"/>
            <p:cNvSpPr txBox="1">
              <a:spLocks noChangeArrowheads="1"/>
            </p:cNvSpPr>
            <p:nvPr/>
          </p:nvSpPr>
          <p:spPr bwMode="auto">
            <a:xfrm>
              <a:off x="484" y="2405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/>
                <a:t>o</a:t>
              </a:r>
            </a:p>
          </p:txBody>
        </p:sp>
        <p:graphicFrame>
          <p:nvGraphicFramePr>
            <p:cNvPr id="15370" name="Object 57"/>
            <p:cNvGraphicFramePr>
              <a:graphicFrameLocks noChangeAspect="1"/>
            </p:cNvGraphicFramePr>
            <p:nvPr/>
          </p:nvGraphicFramePr>
          <p:xfrm>
            <a:off x="398" y="1933"/>
            <a:ext cx="24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3" name="Equation" r:id="rId22" imgW="380880" imgH="393480" progId="Equation.DSMT4">
                    <p:embed/>
                  </p:oleObj>
                </mc:Choice>
                <mc:Fallback>
                  <p:oleObj name="Equation" r:id="rId22" imgW="380880" imgH="39348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" y="1933"/>
                          <a:ext cx="246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1" name="Object 58"/>
            <p:cNvGraphicFramePr>
              <a:graphicFrameLocks noChangeAspect="1"/>
            </p:cNvGraphicFramePr>
            <p:nvPr/>
          </p:nvGraphicFramePr>
          <p:xfrm>
            <a:off x="385" y="3040"/>
            <a:ext cx="262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4" name="Equation" r:id="rId24" imgW="457200" imgH="406080" progId="Equation.DSMT4">
                    <p:embed/>
                  </p:oleObj>
                </mc:Choice>
                <mc:Fallback>
                  <p:oleObj name="Equation" r:id="rId24" imgW="457200" imgH="40608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3040"/>
                          <a:ext cx="262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2" name="Object 59"/>
            <p:cNvGraphicFramePr>
              <a:graphicFrameLocks noChangeAspect="1"/>
            </p:cNvGraphicFramePr>
            <p:nvPr/>
          </p:nvGraphicFramePr>
          <p:xfrm>
            <a:off x="520" y="2297"/>
            <a:ext cx="14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5" name="公式" r:id="rId26" imgW="279360" imgH="368280" progId="Equation.3">
                    <p:embed/>
                  </p:oleObj>
                </mc:Choice>
                <mc:Fallback>
                  <p:oleObj name="公式" r:id="rId26" imgW="279360" imgH="36828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2297"/>
                          <a:ext cx="14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2" name="AutoShape 60"/>
            <p:cNvSpPr>
              <a:spLocks noChangeArrowheads="1"/>
            </p:cNvSpPr>
            <p:nvPr/>
          </p:nvSpPr>
          <p:spPr bwMode="auto">
            <a:xfrm>
              <a:off x="667" y="2009"/>
              <a:ext cx="96" cy="144"/>
            </a:xfrm>
            <a:prstGeom prst="can">
              <a:avLst>
                <a:gd name="adj" fmla="val 75000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3" name="AutoShape 61"/>
            <p:cNvSpPr>
              <a:spLocks noChangeArrowheads="1"/>
            </p:cNvSpPr>
            <p:nvPr/>
          </p:nvSpPr>
          <p:spPr bwMode="auto">
            <a:xfrm>
              <a:off x="667" y="3065"/>
              <a:ext cx="96" cy="144"/>
            </a:xfrm>
            <a:prstGeom prst="can">
              <a:avLst>
                <a:gd name="adj" fmla="val 75000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4557713" y="434975"/>
            <a:ext cx="2967037" cy="1143000"/>
            <a:chOff x="2871" y="274"/>
            <a:chExt cx="1869" cy="720"/>
          </a:xfrm>
        </p:grpSpPr>
        <p:sp>
          <p:nvSpPr>
            <p:cNvPr id="15388" name="AutoShape 63"/>
            <p:cNvSpPr>
              <a:spLocks noChangeArrowheads="1"/>
            </p:cNvSpPr>
            <p:nvPr/>
          </p:nvSpPr>
          <p:spPr bwMode="auto">
            <a:xfrm>
              <a:off x="2871" y="274"/>
              <a:ext cx="1597" cy="720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3200" b="1">
                <a:solidFill>
                  <a:srgbClr val="660066"/>
                </a:solidFill>
                <a:ea typeface="隶书" pitchFamily="49" charset="-122"/>
              </a:endParaRPr>
            </a:p>
          </p:txBody>
        </p:sp>
        <p:sp>
          <p:nvSpPr>
            <p:cNvPr id="15389" name="Text Box 64"/>
            <p:cNvSpPr txBox="1">
              <a:spLocks noChangeArrowheads="1"/>
            </p:cNvSpPr>
            <p:nvPr/>
          </p:nvSpPr>
          <p:spPr bwMode="auto">
            <a:xfrm>
              <a:off x="3288" y="391"/>
              <a:ext cx="14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600" b="1">
                  <a:solidFill>
                    <a:srgbClr val="660066"/>
                  </a:solidFill>
                  <a:ea typeface="隶书" pitchFamily="49" charset="-122"/>
                </a:rPr>
                <a:t>讨论</a:t>
              </a:r>
              <a:endParaRPr lang="zh-CN" altLang="en-US" sz="3600">
                <a:ea typeface="隶书" pitchFamily="49" charset="-122"/>
              </a:endParaRPr>
            </a:p>
          </p:txBody>
        </p:sp>
      </p:grpSp>
      <p:sp>
        <p:nvSpPr>
          <p:cNvPr id="35905" name="Arc 65"/>
          <p:cNvSpPr>
            <a:spLocks/>
          </p:cNvSpPr>
          <p:nvPr/>
        </p:nvSpPr>
        <p:spPr bwMode="auto">
          <a:xfrm rot="1582258" flipH="1">
            <a:off x="2833688" y="3216275"/>
            <a:ext cx="225425" cy="212725"/>
          </a:xfrm>
          <a:custGeom>
            <a:avLst/>
            <a:gdLst>
              <a:gd name="T0" fmla="*/ 327963283 w 21600"/>
              <a:gd name="T1" fmla="*/ 2147483647 h 20095"/>
              <a:gd name="T2" fmla="*/ 286739745 w 21600"/>
              <a:gd name="T3" fmla="*/ 0 h 20095"/>
              <a:gd name="T4" fmla="*/ 2147483647 w 21600"/>
              <a:gd name="T5" fmla="*/ 1293490464 h 20095"/>
              <a:gd name="T6" fmla="*/ 0 60000 65536"/>
              <a:gd name="T7" fmla="*/ 0 60000 65536"/>
              <a:gd name="T8" fmla="*/ 0 60000 65536"/>
              <a:gd name="T9" fmla="*/ 0 w 21600"/>
              <a:gd name="T10" fmla="*/ 0 h 20095"/>
              <a:gd name="T11" fmla="*/ 21600 w 21600"/>
              <a:gd name="T12" fmla="*/ 20095 h 200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095" fill="none" extrusionOk="0">
                <a:moveTo>
                  <a:pt x="2649" y="20094"/>
                </a:moveTo>
                <a:cubicBezTo>
                  <a:pt x="911" y="16916"/>
                  <a:pt x="0" y="13352"/>
                  <a:pt x="0" y="9730"/>
                </a:cubicBezTo>
                <a:cubicBezTo>
                  <a:pt x="-1" y="6350"/>
                  <a:pt x="793" y="3017"/>
                  <a:pt x="2315" y="-1"/>
                </a:cubicBezTo>
              </a:path>
              <a:path w="21600" h="20095" stroke="0" extrusionOk="0">
                <a:moveTo>
                  <a:pt x="2649" y="20094"/>
                </a:moveTo>
                <a:cubicBezTo>
                  <a:pt x="911" y="16916"/>
                  <a:pt x="0" y="13352"/>
                  <a:pt x="0" y="9730"/>
                </a:cubicBezTo>
                <a:cubicBezTo>
                  <a:pt x="-1" y="6350"/>
                  <a:pt x="793" y="3017"/>
                  <a:pt x="2315" y="-1"/>
                </a:cubicBezTo>
                <a:lnTo>
                  <a:pt x="21600" y="973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7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4" grpId="0" animBg="1" autoUpdateAnimBg="0"/>
      <p:bldP spid="35854" grpId="0" animBg="1" autoUpdateAnimBg="0"/>
      <p:bldP spid="35865" grpId="0" autoUpdateAnimBg="0"/>
      <p:bldP spid="35866" grpId="0" autoUpdateAnimBg="0"/>
      <p:bldP spid="35872" grpId="0" autoUpdateAnimBg="0"/>
      <p:bldP spid="35875" grpId="0" autoUpdateAnimBg="0"/>
      <p:bldP spid="359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03238" y="388938"/>
            <a:ext cx="74564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5.</a:t>
            </a:r>
            <a:r>
              <a:rPr lang="en-US" altLang="zh-CN" sz="2800" b="1"/>
              <a:t> </a:t>
            </a:r>
            <a:r>
              <a:rPr lang="zh-CN" altLang="en-US" sz="2800" b="1"/>
              <a:t>一无限大带电平面</a:t>
            </a:r>
            <a:r>
              <a:rPr lang="en-US" altLang="zh-CN" sz="2800" b="1"/>
              <a:t>, </a:t>
            </a:r>
            <a:r>
              <a:rPr lang="zh-CN" altLang="en-US" sz="2800" b="1"/>
              <a:t>面电荷密度为</a:t>
            </a:r>
            <a:r>
              <a:rPr lang="zh-CN" altLang="en-US" sz="2800" b="1">
                <a:sym typeface="Symbol" pitchFamily="18" charset="2"/>
              </a:rPr>
              <a:t>，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sym typeface="Symbol" pitchFamily="18" charset="2"/>
              </a:rPr>
              <a:t>  </a:t>
            </a:r>
            <a:r>
              <a:rPr lang="zh-CN" altLang="en-US" sz="2800" b="1">
                <a:solidFill>
                  <a:srgbClr val="FF0000"/>
                </a:solidFill>
              </a:rPr>
              <a:t>求  </a:t>
            </a:r>
            <a:r>
              <a:rPr lang="zh-CN" altLang="en-US" sz="2800" b="1"/>
              <a:t>其电场分布。</a:t>
            </a:r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auto">
          <a:xfrm rot="5400000" flipH="1">
            <a:off x="-12700" y="3106738"/>
            <a:ext cx="3086100" cy="1447800"/>
          </a:xfrm>
          <a:prstGeom prst="parallelogram">
            <a:avLst>
              <a:gd name="adj" fmla="val 97036"/>
            </a:avLst>
          </a:prstGeom>
          <a:solidFill>
            <a:srgbClr val="666633"/>
          </a:solidFill>
          <a:ln w="1905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auto">
          <a:xfrm rot="16200000" flipH="1">
            <a:off x="768350" y="2630488"/>
            <a:ext cx="1524000" cy="1447800"/>
          </a:xfrm>
          <a:prstGeom prst="parallelogram">
            <a:avLst>
              <a:gd name="adj" fmla="val 99722"/>
            </a:avLst>
          </a:prstGeom>
          <a:solidFill>
            <a:srgbClr val="66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V="1">
            <a:off x="806450" y="3125788"/>
            <a:ext cx="1447800" cy="1371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 flipV="1">
            <a:off x="1644650" y="2287588"/>
            <a:ext cx="0" cy="1447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1393825" y="3429000"/>
          <a:ext cx="2381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3" name="Equation" r:id="rId3" imgW="253800" imgH="317160" progId="Equation.DSMT4">
                  <p:embed/>
                </p:oleObj>
              </mc:Choice>
              <mc:Fallback>
                <p:oleObj name="Equation" r:id="rId3" imgW="253800" imgH="317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3429000"/>
                        <a:ext cx="238125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1263650" y="20589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y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102100" y="36591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x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2863850" y="3278188"/>
            <a:ext cx="29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990099"/>
                </a:solidFill>
              </a:rPr>
              <a:t>.</a:t>
            </a:r>
            <a:endParaRPr lang="en-US" altLang="zh-CN" sz="2800" b="1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1647825" y="3286125"/>
            <a:ext cx="1447800" cy="457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76" name="Object 12"/>
          <p:cNvGraphicFramePr>
            <a:graphicFrameLocks noChangeAspect="1"/>
          </p:cNvGraphicFramePr>
          <p:nvPr/>
        </p:nvGraphicFramePr>
        <p:xfrm>
          <a:off x="381000" y="3951288"/>
          <a:ext cx="4016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" name="Equation" r:id="rId5" imgW="380880" imgH="393480" progId="Equation.DSMT4">
                  <p:embed/>
                </p:oleObj>
              </mc:Choice>
              <mc:Fallback>
                <p:oleObj name="Equation" r:id="rId5" imgW="38088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51288"/>
                        <a:ext cx="40163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016250" y="3735388"/>
            <a:ext cx="6096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78" name="Object 14"/>
          <p:cNvGraphicFramePr>
            <a:graphicFrameLocks noChangeAspect="1"/>
          </p:cNvGraphicFramePr>
          <p:nvPr/>
        </p:nvGraphicFramePr>
        <p:xfrm>
          <a:off x="3424238" y="3933825"/>
          <a:ext cx="463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5" name="Equation" r:id="rId7" imgW="469800" imgH="317160" progId="Equation.DSMT4">
                  <p:embed/>
                </p:oleObj>
              </mc:Choice>
              <mc:Fallback>
                <p:oleObj name="Equation" r:id="rId7" imgW="469800" imgH="31716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238" y="3933825"/>
                        <a:ext cx="4635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9" name="AutoShape 15"/>
          <p:cNvSpPr>
            <a:spLocks noChangeArrowheads="1"/>
          </p:cNvSpPr>
          <p:nvPr/>
        </p:nvSpPr>
        <p:spPr bwMode="auto">
          <a:xfrm rot="16200000" flipH="1">
            <a:off x="768350" y="3544888"/>
            <a:ext cx="1524000" cy="1447800"/>
          </a:xfrm>
          <a:prstGeom prst="parallelogram">
            <a:avLst>
              <a:gd name="adj" fmla="val 99722"/>
            </a:avLst>
          </a:prstGeom>
          <a:solidFill>
            <a:srgbClr val="66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1644650" y="3735388"/>
            <a:ext cx="2667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81" name="Object 17"/>
          <p:cNvGraphicFramePr>
            <a:graphicFrameLocks noChangeAspect="1"/>
          </p:cNvGraphicFramePr>
          <p:nvPr/>
        </p:nvGraphicFramePr>
        <p:xfrm>
          <a:off x="384175" y="4797425"/>
          <a:ext cx="4079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6" name="Equation" r:id="rId9" imgW="457200" imgH="406080" progId="Equation.DSMT4">
                  <p:embed/>
                </p:oleObj>
              </mc:Choice>
              <mc:Fallback>
                <p:oleObj name="Equation" r:id="rId9" imgW="457200" imgH="4060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4797425"/>
                        <a:ext cx="4079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2" name="Object 18"/>
          <p:cNvGraphicFramePr>
            <a:graphicFrameLocks noChangeAspect="1"/>
          </p:cNvGraphicFramePr>
          <p:nvPr/>
        </p:nvGraphicFramePr>
        <p:xfrm>
          <a:off x="2352675" y="3789363"/>
          <a:ext cx="239713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7" name="Equation" r:id="rId11" imgW="253800" imgH="241200" progId="Equation.DSMT4">
                  <p:embed/>
                </p:oleObj>
              </mc:Choice>
              <mc:Fallback>
                <p:oleObj name="Equation" r:id="rId11" imgW="253800" imgH="241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3789363"/>
                        <a:ext cx="239713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2863850" y="3262313"/>
            <a:ext cx="401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P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3016250" y="3506788"/>
            <a:ext cx="6096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684213" y="130175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endParaRPr lang="zh-CN" altLang="en-US" sz="2800" b="1"/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2484438" y="1770063"/>
            <a:ext cx="57610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每个</a:t>
            </a:r>
            <a:r>
              <a:rPr lang="en-US" altLang="zh-CN" sz="3200">
                <a:solidFill>
                  <a:srgbClr val="FF0000"/>
                </a:solidFill>
              </a:rPr>
              <a:t>d</a:t>
            </a:r>
            <a:r>
              <a:rPr lang="en-US" altLang="zh-CN" sz="3200" b="1" i="1">
                <a:solidFill>
                  <a:srgbClr val="FF0000"/>
                </a:solidFill>
              </a:rPr>
              <a:t>y</a:t>
            </a:r>
            <a:r>
              <a:rPr lang="en-US" altLang="zh-CN" sz="3200" b="1" i="1"/>
              <a:t> </a:t>
            </a:r>
            <a:r>
              <a:rPr lang="zh-CN" altLang="en-US" sz="2800" b="1"/>
              <a:t>在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zh-CN" altLang="en-US" sz="2800" b="1">
                <a:solidFill>
                  <a:schemeClr val="tx2"/>
                </a:solidFill>
              </a:rPr>
              <a:t>点</a:t>
            </a:r>
            <a:r>
              <a:rPr lang="zh-CN" altLang="en-US" sz="2800" b="1"/>
              <a:t>产生的场为</a:t>
            </a:r>
          </a:p>
        </p:txBody>
      </p:sp>
      <p:graphicFrame>
        <p:nvGraphicFramePr>
          <p:cNvPr id="36887" name="Object 23"/>
          <p:cNvGraphicFramePr>
            <a:graphicFrameLocks noChangeAspect="1"/>
          </p:cNvGraphicFramePr>
          <p:nvPr/>
        </p:nvGraphicFramePr>
        <p:xfrm>
          <a:off x="4578350" y="2395538"/>
          <a:ext cx="16351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8" name="Equation" r:id="rId13" imgW="1726920" imgH="774360" progId="Equation.DSMT4">
                  <p:embed/>
                </p:oleObj>
              </mc:Choice>
              <mc:Fallback>
                <p:oleObj name="Equation" r:id="rId13" imgW="1726920" imgH="77436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2395538"/>
                        <a:ext cx="163512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4568825" y="328453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由对称性</a:t>
            </a:r>
          </a:p>
        </p:txBody>
      </p:sp>
      <p:graphicFrame>
        <p:nvGraphicFramePr>
          <p:cNvPr id="36890" name="Object 26"/>
          <p:cNvGraphicFramePr>
            <a:graphicFrameLocks noChangeAspect="1"/>
          </p:cNvGraphicFramePr>
          <p:nvPr/>
        </p:nvGraphicFramePr>
        <p:xfrm>
          <a:off x="5083175" y="3832225"/>
          <a:ext cx="16160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9" name="Equation" r:id="rId15" imgW="1625400" imgH="533160" progId="Equation.DSMT4">
                  <p:embed/>
                </p:oleObj>
              </mc:Choice>
              <mc:Fallback>
                <p:oleObj name="Equation" r:id="rId15" imgW="1625400" imgH="53316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175" y="3832225"/>
                        <a:ext cx="16160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1" name="Object 27"/>
          <p:cNvGraphicFramePr>
            <a:graphicFrameLocks noChangeAspect="1"/>
          </p:cNvGraphicFramePr>
          <p:nvPr/>
        </p:nvGraphicFramePr>
        <p:xfrm>
          <a:off x="4140200" y="4454525"/>
          <a:ext cx="18573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0" name="Equation" r:id="rId17" imgW="1892160" imgH="533160" progId="Equation.DSMT4">
                  <p:embed/>
                </p:oleObj>
              </mc:Choice>
              <mc:Fallback>
                <p:oleObj name="Equation" r:id="rId17" imgW="1892160" imgH="53316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454525"/>
                        <a:ext cx="18573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Object 28"/>
          <p:cNvGraphicFramePr>
            <a:graphicFrameLocks noChangeAspect="1"/>
          </p:cNvGraphicFramePr>
          <p:nvPr/>
        </p:nvGraphicFramePr>
        <p:xfrm>
          <a:off x="6048375" y="4462463"/>
          <a:ext cx="16922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1" name="Equation" r:id="rId19" imgW="1701720" imgH="533160" progId="Equation.DSMT4">
                  <p:embed/>
                </p:oleObj>
              </mc:Choice>
              <mc:Fallback>
                <p:oleObj name="Equation" r:id="rId19" imgW="1701720" imgH="533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4462463"/>
                        <a:ext cx="169227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3" name="Object 29"/>
          <p:cNvGraphicFramePr>
            <a:graphicFrameLocks noChangeAspect="1"/>
          </p:cNvGraphicFramePr>
          <p:nvPr/>
        </p:nvGraphicFramePr>
        <p:xfrm>
          <a:off x="2254250" y="3533775"/>
          <a:ext cx="228600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2" name="公式" r:id="rId21" imgW="317160" imgH="279360" progId="Equation.3">
                  <p:embed/>
                </p:oleObj>
              </mc:Choice>
              <mc:Fallback>
                <p:oleObj name="公式" r:id="rId21" imgW="317160" imgH="27936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3533775"/>
                        <a:ext cx="228600" cy="20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4" name="Freeform 30"/>
          <p:cNvSpPr>
            <a:spLocks/>
          </p:cNvSpPr>
          <p:nvPr/>
        </p:nvSpPr>
        <p:spPr bwMode="auto">
          <a:xfrm>
            <a:off x="2546350" y="3582988"/>
            <a:ext cx="88900" cy="152400"/>
          </a:xfrm>
          <a:custGeom>
            <a:avLst/>
            <a:gdLst>
              <a:gd name="T0" fmla="*/ 2147483647 w 56"/>
              <a:gd name="T1" fmla="*/ 0 h 96"/>
              <a:gd name="T2" fmla="*/ 2147483647 w 56"/>
              <a:gd name="T3" fmla="*/ 2147483647 h 96"/>
              <a:gd name="T4" fmla="*/ 2147483647 w 56"/>
              <a:gd name="T5" fmla="*/ 2147483647 h 96"/>
              <a:gd name="T6" fmla="*/ 0 60000 65536"/>
              <a:gd name="T7" fmla="*/ 0 60000 65536"/>
              <a:gd name="T8" fmla="*/ 0 60000 65536"/>
              <a:gd name="T9" fmla="*/ 0 w 56"/>
              <a:gd name="T10" fmla="*/ 0 h 96"/>
              <a:gd name="T11" fmla="*/ 56 w 56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96">
                <a:moveTo>
                  <a:pt x="56" y="0"/>
                </a:moveTo>
                <a:cubicBezTo>
                  <a:pt x="36" y="16"/>
                  <a:pt x="16" y="32"/>
                  <a:pt x="8" y="48"/>
                </a:cubicBezTo>
                <a:cubicBezTo>
                  <a:pt x="0" y="64"/>
                  <a:pt x="4" y="80"/>
                  <a:pt x="8" y="96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95" name="Object 31"/>
          <p:cNvGraphicFramePr>
            <a:graphicFrameLocks noChangeAspect="1"/>
          </p:cNvGraphicFramePr>
          <p:nvPr/>
        </p:nvGraphicFramePr>
        <p:xfrm>
          <a:off x="5040313" y="5084763"/>
          <a:ext cx="16621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3" name="Equation" r:id="rId23" imgW="1841400" imgH="507960" progId="Equation.DSMT4">
                  <p:embed/>
                </p:oleObj>
              </mc:Choice>
              <mc:Fallback>
                <p:oleObj name="Equation" r:id="rId23" imgW="1841400" imgH="50796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5084763"/>
                        <a:ext cx="16621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6" name="Object 32"/>
          <p:cNvGraphicFramePr>
            <a:graphicFrameLocks noChangeAspect="1"/>
          </p:cNvGraphicFramePr>
          <p:nvPr/>
        </p:nvGraphicFramePr>
        <p:xfrm>
          <a:off x="6962775" y="5000625"/>
          <a:ext cx="14255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4" name="Equation" r:id="rId25" imgW="1422360" imgH="711000" progId="Equation.DSMT4">
                  <p:embed/>
                </p:oleObj>
              </mc:Choice>
              <mc:Fallback>
                <p:oleObj name="Equation" r:id="rId25" imgW="1422360" imgH="711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775" y="5000625"/>
                        <a:ext cx="142557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7" name="Object 33"/>
          <p:cNvGraphicFramePr>
            <a:graphicFrameLocks noChangeAspect="1"/>
          </p:cNvGraphicFramePr>
          <p:nvPr/>
        </p:nvGraphicFramePr>
        <p:xfrm>
          <a:off x="1638300" y="5538788"/>
          <a:ext cx="29606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" name="Equation" r:id="rId27" imgW="2920680" imgH="965160" progId="Equation.DSMT4">
                  <p:embed/>
                </p:oleObj>
              </mc:Choice>
              <mc:Fallback>
                <p:oleObj name="Equation" r:id="rId27" imgW="2920680" imgH="96516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5538788"/>
                        <a:ext cx="296068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8" name="Object 34"/>
          <p:cNvGraphicFramePr>
            <a:graphicFrameLocks noChangeAspect="1"/>
          </p:cNvGraphicFramePr>
          <p:nvPr/>
        </p:nvGraphicFramePr>
        <p:xfrm>
          <a:off x="4643438" y="5646738"/>
          <a:ext cx="944562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6" name="Equation" r:id="rId29" imgW="876240" imgH="812520" progId="Equation.DSMT4">
                  <p:embed/>
                </p:oleObj>
              </mc:Choice>
              <mc:Fallback>
                <p:oleObj name="Equation" r:id="rId29" imgW="876240" imgH="81252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646738"/>
                        <a:ext cx="944562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9" name="Text Box 35"/>
          <p:cNvSpPr txBox="1">
            <a:spLocks noChangeArrowheads="1"/>
          </p:cNvSpPr>
          <p:nvPr/>
        </p:nvSpPr>
        <p:spPr bwMode="auto">
          <a:xfrm>
            <a:off x="5616575" y="5781675"/>
            <a:ext cx="3419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方向垂直平面！</a:t>
            </a:r>
          </a:p>
        </p:txBody>
      </p:sp>
      <p:sp>
        <p:nvSpPr>
          <p:cNvPr id="36900" name="Text Box 36"/>
          <p:cNvSpPr txBox="1">
            <a:spLocks noChangeArrowheads="1"/>
          </p:cNvSpPr>
          <p:nvPr/>
        </p:nvSpPr>
        <p:spPr bwMode="auto">
          <a:xfrm>
            <a:off x="2238375" y="3011488"/>
            <a:ext cx="549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/>
              <a:t>r</a:t>
            </a: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>
            <a:off x="3016250" y="3735388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902" name="Object 38"/>
          <p:cNvGraphicFramePr>
            <a:graphicFrameLocks noChangeAspect="1"/>
          </p:cNvGraphicFramePr>
          <p:nvPr/>
        </p:nvGraphicFramePr>
        <p:xfrm>
          <a:off x="3778250" y="3278188"/>
          <a:ext cx="3381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7" name="公式" r:id="rId31" imgW="380880" imgH="431640" progId="Equation.3">
                  <p:embed/>
                </p:oleObj>
              </mc:Choice>
              <mc:Fallback>
                <p:oleObj name="公式" r:id="rId31" imgW="380880" imgH="43164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3278188"/>
                        <a:ext cx="3381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Object 39"/>
          <p:cNvGraphicFramePr>
            <a:graphicFrameLocks noChangeAspect="1"/>
          </p:cNvGraphicFramePr>
          <p:nvPr/>
        </p:nvGraphicFramePr>
        <p:xfrm>
          <a:off x="6634163" y="3911600"/>
          <a:ext cx="6746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8" name="Equation" r:id="rId33" imgW="482400" imgH="330120" progId="Equation.3">
                  <p:embed/>
                </p:oleObj>
              </mc:Choice>
              <mc:Fallback>
                <p:oleObj name="Equation" r:id="rId33" imgW="482400" imgH="33012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163" y="3911600"/>
                        <a:ext cx="6746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Text Box 40"/>
          <p:cNvSpPr txBox="1">
            <a:spLocks noChangeArrowheads="1"/>
          </p:cNvSpPr>
          <p:nvPr/>
        </p:nvSpPr>
        <p:spPr bwMode="auto">
          <a:xfrm>
            <a:off x="2219325" y="5481638"/>
            <a:ext cx="91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000" b="1"/>
              <a:t>+∞</a:t>
            </a:r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2041525" y="6200775"/>
            <a:ext cx="579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000" b="1">
                <a:sym typeface="Symbol" pitchFamily="18" charset="2"/>
              </a:rPr>
              <a:t></a:t>
            </a:r>
            <a:r>
              <a:rPr lang="en-US" altLang="zh-CN" sz="2000" b="1"/>
              <a:t>∞</a:t>
            </a:r>
          </a:p>
        </p:txBody>
      </p:sp>
      <p:graphicFrame>
        <p:nvGraphicFramePr>
          <p:cNvPr id="3690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509984"/>
              </p:ext>
            </p:extLst>
          </p:nvPr>
        </p:nvGraphicFramePr>
        <p:xfrm>
          <a:off x="6985486" y="2610543"/>
          <a:ext cx="596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9" name="Equation" r:id="rId35" imgW="609480" imgH="330120" progId="Equation.DSMT4">
                  <p:embed/>
                </p:oleObj>
              </mc:Choice>
              <mc:Fallback>
                <p:oleObj name="Equation" r:id="rId35" imgW="609480" imgH="33012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486" y="2610543"/>
                        <a:ext cx="596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9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535587"/>
              </p:ext>
            </p:extLst>
          </p:nvPr>
        </p:nvGraphicFramePr>
        <p:xfrm>
          <a:off x="7607786" y="2616893"/>
          <a:ext cx="5667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0" name="Equation" r:id="rId37" imgW="609480" imgH="393480" progId="Equation.DSMT4">
                  <p:embed/>
                </p:oleObj>
              </mc:Choice>
              <mc:Fallback>
                <p:oleObj name="Equation" r:id="rId37" imgW="609480" imgH="39348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7786" y="2616893"/>
                        <a:ext cx="5667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6623050" y="477838"/>
            <a:ext cx="2378075" cy="898525"/>
            <a:chOff x="4213" y="0"/>
            <a:chExt cx="1498" cy="566"/>
          </a:xfrm>
        </p:grpSpPr>
        <p:graphicFrame>
          <p:nvGraphicFramePr>
            <p:cNvPr id="16406" name="Object 48"/>
            <p:cNvGraphicFramePr>
              <a:graphicFrameLocks noChangeAspect="1"/>
            </p:cNvGraphicFramePr>
            <p:nvPr/>
          </p:nvGraphicFramePr>
          <p:xfrm>
            <a:off x="4614" y="77"/>
            <a:ext cx="1097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31" name="Equation" r:id="rId39" imgW="1841400" imgH="774360" progId="Equation.DSMT4">
                    <p:embed/>
                  </p:oleObj>
                </mc:Choice>
                <mc:Fallback>
                  <p:oleObj name="Equation" r:id="rId39" imgW="1841400" imgH="77436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4" y="77"/>
                          <a:ext cx="1097" cy="48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435" name="Picture 49" descr="dove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" y="0"/>
              <a:ext cx="436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915" name="AutoShape 51"/>
          <p:cNvSpPr>
            <a:spLocks noChangeArrowheads="1"/>
          </p:cNvSpPr>
          <p:nvPr/>
        </p:nvSpPr>
        <p:spPr bwMode="auto">
          <a:xfrm rot="16200000" flipH="1">
            <a:off x="912019" y="3801269"/>
            <a:ext cx="227012" cy="107950"/>
          </a:xfrm>
          <a:prstGeom prst="parallelogram">
            <a:avLst>
              <a:gd name="adj" fmla="val 9729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16" name="Text Box 52"/>
          <p:cNvSpPr txBox="1">
            <a:spLocks noChangeArrowheads="1"/>
          </p:cNvSpPr>
          <p:nvPr/>
        </p:nvSpPr>
        <p:spPr bwMode="auto">
          <a:xfrm>
            <a:off x="1208088" y="1265238"/>
            <a:ext cx="7467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平面可看成无数条宽为</a:t>
            </a:r>
            <a:r>
              <a:rPr lang="en-US" altLang="zh-CN" sz="3200">
                <a:solidFill>
                  <a:srgbClr val="FF0000"/>
                </a:solidFill>
              </a:rPr>
              <a:t>d</a:t>
            </a:r>
            <a:r>
              <a:rPr lang="en-US" altLang="zh-CN" sz="3200" b="1" i="1">
                <a:solidFill>
                  <a:srgbClr val="FF0000"/>
                </a:solidFill>
              </a:rPr>
              <a:t>y </a:t>
            </a:r>
            <a:r>
              <a:rPr lang="zh-CN" altLang="en-US" sz="2800" b="1"/>
              <a:t>的细线组成</a:t>
            </a:r>
          </a:p>
        </p:txBody>
      </p:sp>
      <p:sp>
        <p:nvSpPr>
          <p:cNvPr id="16434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75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75"/>
                                        <p:tgtEl>
                                          <p:spTgt spid="3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775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3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75"/>
                                        <p:tgtEl>
                                          <p:spTgt spid="3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6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6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0" dur="500"/>
                                        <p:tgtEl>
                                          <p:spTgt spid="3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6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6" dur="5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1" dur="500"/>
                                        <p:tgtEl>
                                          <p:spTgt spid="3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6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6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6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6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5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9" dur="500"/>
                                        <p:tgtEl>
                                          <p:spTgt spid="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75" fill="hold"/>
                                        <p:tgtEl>
                                          <p:spTgt spid="3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75" fill="hold"/>
                                        <p:tgtEl>
                                          <p:spTgt spid="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75" fill="hold"/>
                                        <p:tgtEl>
                                          <p:spTgt spid="36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75" fill="hold"/>
                                        <p:tgtEl>
                                          <p:spTgt spid="36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utoUpdateAnimBg="0"/>
      <p:bldP spid="36867" grpId="0" animBg="1"/>
      <p:bldP spid="36868" grpId="0" animBg="1"/>
      <p:bldP spid="36869" grpId="0" animBg="1"/>
      <p:bldP spid="36870" grpId="0" animBg="1"/>
      <p:bldP spid="36872" grpId="0" autoUpdateAnimBg="0"/>
      <p:bldP spid="36873" grpId="0" autoUpdateAnimBg="0"/>
      <p:bldP spid="36875" grpId="0" animBg="1"/>
      <p:bldP spid="36877" grpId="0" animBg="1"/>
      <p:bldP spid="36879" grpId="0" animBg="1"/>
      <p:bldP spid="36880" grpId="0" animBg="1"/>
      <p:bldP spid="36884" grpId="0" animBg="1"/>
      <p:bldP spid="36885" grpId="0" autoUpdateAnimBg="0"/>
      <p:bldP spid="36894" grpId="0" animBg="1"/>
      <p:bldP spid="36899" grpId="0" autoUpdateAnimBg="0"/>
      <p:bldP spid="36901" grpId="0" animBg="1"/>
      <p:bldP spid="36904" grpId="0" autoUpdateAnimBg="0"/>
      <p:bldP spid="36905" grpId="0" autoUpdateAnimBg="0"/>
      <p:bldP spid="36915" grpId="0" animBg="1"/>
      <p:bldP spid="3691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9" y="481417"/>
            <a:ext cx="7048843" cy="589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84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ChangeArrowheads="1"/>
          </p:cNvSpPr>
          <p:nvPr/>
        </p:nvSpPr>
        <p:spPr bwMode="auto">
          <a:xfrm>
            <a:off x="611188" y="333375"/>
            <a:ext cx="2089150" cy="935038"/>
          </a:xfrm>
          <a:prstGeom prst="cloudCallout">
            <a:avLst>
              <a:gd name="adj1" fmla="val 51824"/>
              <a:gd name="adj2" fmla="val 75639"/>
            </a:avLst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zh-CN">
              <a:ea typeface="楷体_GB2312" pitchFamily="49" charset="-122"/>
            </a:endParaRP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5226050" y="798513"/>
            <a:ext cx="838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6048375" y="493713"/>
            <a:ext cx="2268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均匀场</a:t>
            </a:r>
            <a:endParaRPr lang="zh-CN" altLang="en-US" sz="2800" b="1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551488" y="1976438"/>
            <a:ext cx="533400" cy="381000"/>
            <a:chOff x="3360" y="768"/>
            <a:chExt cx="336" cy="240"/>
          </a:xfrm>
        </p:grpSpPr>
        <p:sp>
          <p:nvSpPr>
            <p:cNvPr id="17520" name="Line 6"/>
            <p:cNvSpPr>
              <a:spLocks noChangeShapeType="1"/>
            </p:cNvSpPr>
            <p:nvPr/>
          </p:nvSpPr>
          <p:spPr bwMode="auto">
            <a:xfrm>
              <a:off x="3360" y="76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21" name="Line 7"/>
            <p:cNvSpPr>
              <a:spLocks noChangeShapeType="1"/>
            </p:cNvSpPr>
            <p:nvPr/>
          </p:nvSpPr>
          <p:spPr bwMode="auto">
            <a:xfrm>
              <a:off x="3360" y="100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5551488" y="2738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551488" y="3119438"/>
            <a:ext cx="533400" cy="381000"/>
            <a:chOff x="3360" y="1488"/>
            <a:chExt cx="336" cy="240"/>
          </a:xfrm>
        </p:grpSpPr>
        <p:sp>
          <p:nvSpPr>
            <p:cNvPr id="17518" name="Line 10"/>
            <p:cNvSpPr>
              <a:spLocks noChangeShapeType="1"/>
            </p:cNvSpPr>
            <p:nvPr/>
          </p:nvSpPr>
          <p:spPr bwMode="auto">
            <a:xfrm>
              <a:off x="3360" y="148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9" name="Line 11"/>
            <p:cNvSpPr>
              <a:spLocks noChangeShapeType="1"/>
            </p:cNvSpPr>
            <p:nvPr/>
          </p:nvSpPr>
          <p:spPr bwMode="auto">
            <a:xfrm>
              <a:off x="3360" y="172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119688" y="1419225"/>
            <a:ext cx="671512" cy="2514600"/>
            <a:chOff x="2985" y="480"/>
            <a:chExt cx="423" cy="1584"/>
          </a:xfrm>
        </p:grpSpPr>
        <p:sp>
          <p:nvSpPr>
            <p:cNvPr id="17515" name="Line 13"/>
            <p:cNvSpPr>
              <a:spLocks noChangeShapeType="1"/>
            </p:cNvSpPr>
            <p:nvPr/>
          </p:nvSpPr>
          <p:spPr bwMode="auto">
            <a:xfrm>
              <a:off x="3168" y="768"/>
              <a:ext cx="0" cy="1056"/>
            </a:xfrm>
            <a:prstGeom prst="line">
              <a:avLst/>
            </a:prstGeom>
            <a:noFill/>
            <a:ln w="57150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6" name="Line 14"/>
            <p:cNvSpPr>
              <a:spLocks noChangeShapeType="1"/>
            </p:cNvSpPr>
            <p:nvPr/>
          </p:nvSpPr>
          <p:spPr bwMode="auto">
            <a:xfrm>
              <a:off x="3168" y="1728"/>
              <a:ext cx="0" cy="336"/>
            </a:xfrm>
            <a:prstGeom prst="line">
              <a:avLst/>
            </a:prstGeom>
            <a:noFill/>
            <a:ln w="57150">
              <a:solidFill>
                <a:srgbClr val="FF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7" name="Line 15"/>
            <p:cNvSpPr>
              <a:spLocks noChangeShapeType="1"/>
            </p:cNvSpPr>
            <p:nvPr/>
          </p:nvSpPr>
          <p:spPr bwMode="auto">
            <a:xfrm>
              <a:off x="3168" y="480"/>
              <a:ext cx="0" cy="336"/>
            </a:xfrm>
            <a:prstGeom prst="line">
              <a:avLst/>
            </a:prstGeom>
            <a:noFill/>
            <a:ln w="57150">
              <a:solidFill>
                <a:srgbClr val="FF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34" name="Object 16"/>
            <p:cNvGraphicFramePr>
              <a:graphicFrameLocks noChangeAspect="1"/>
            </p:cNvGraphicFramePr>
            <p:nvPr/>
          </p:nvGraphicFramePr>
          <p:xfrm>
            <a:off x="2985" y="576"/>
            <a:ext cx="423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8" name="公式" r:id="rId3" imgW="672840" imgH="291960" progId="Equation.3">
                    <p:embed/>
                  </p:oleObj>
                </mc:Choice>
                <mc:Fallback>
                  <p:oleObj name="公式" r:id="rId3" imgW="672840" imgH="29196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5" y="576"/>
                          <a:ext cx="423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905" name="Line 17"/>
          <p:cNvSpPr>
            <a:spLocks noChangeShapeType="1"/>
          </p:cNvSpPr>
          <p:nvPr/>
        </p:nvSpPr>
        <p:spPr bwMode="auto">
          <a:xfrm flipH="1">
            <a:off x="4730750" y="1976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6" name="Line 18"/>
          <p:cNvSpPr>
            <a:spLocks noChangeShapeType="1"/>
          </p:cNvSpPr>
          <p:nvPr/>
        </p:nvSpPr>
        <p:spPr bwMode="auto">
          <a:xfrm flipH="1">
            <a:off x="4730750" y="2357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 flipH="1">
            <a:off x="4730750" y="2738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 flipH="1">
            <a:off x="4730750" y="3119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>
            <a:off x="4730750" y="3500438"/>
            <a:ext cx="533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7026275" y="1419225"/>
            <a:ext cx="671513" cy="2514600"/>
            <a:chOff x="4521" y="480"/>
            <a:chExt cx="423" cy="1584"/>
          </a:xfrm>
        </p:grpSpPr>
        <p:sp>
          <p:nvSpPr>
            <p:cNvPr id="17512" name="Line 23"/>
            <p:cNvSpPr>
              <a:spLocks noChangeShapeType="1"/>
            </p:cNvSpPr>
            <p:nvPr/>
          </p:nvSpPr>
          <p:spPr bwMode="auto">
            <a:xfrm>
              <a:off x="4704" y="768"/>
              <a:ext cx="0" cy="105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3" name="Line 24"/>
            <p:cNvSpPr>
              <a:spLocks noChangeShapeType="1"/>
            </p:cNvSpPr>
            <p:nvPr/>
          </p:nvSpPr>
          <p:spPr bwMode="auto">
            <a:xfrm>
              <a:off x="4704" y="1728"/>
              <a:ext cx="0" cy="33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4" name="Line 25"/>
            <p:cNvSpPr>
              <a:spLocks noChangeShapeType="1"/>
            </p:cNvSpPr>
            <p:nvPr/>
          </p:nvSpPr>
          <p:spPr bwMode="auto">
            <a:xfrm>
              <a:off x="4704" y="480"/>
              <a:ext cx="0" cy="33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33" name="Object 26"/>
            <p:cNvGraphicFramePr>
              <a:graphicFrameLocks noChangeAspect="1"/>
            </p:cNvGraphicFramePr>
            <p:nvPr/>
          </p:nvGraphicFramePr>
          <p:xfrm>
            <a:off x="4521" y="584"/>
            <a:ext cx="423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9" name="公式" r:id="rId5" imgW="672840" imgH="266400" progId="Equation.3">
                    <p:embed/>
                  </p:oleObj>
                </mc:Choice>
                <mc:Fallback>
                  <p:oleObj name="公式" r:id="rId5" imgW="672840" imgH="2664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" y="584"/>
                          <a:ext cx="423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30988" y="1976438"/>
            <a:ext cx="533400" cy="1524000"/>
            <a:chOff x="4128" y="768"/>
            <a:chExt cx="336" cy="960"/>
          </a:xfrm>
        </p:grpSpPr>
        <p:sp>
          <p:nvSpPr>
            <p:cNvPr id="17507" name="Line 28"/>
            <p:cNvSpPr>
              <a:spLocks noChangeShapeType="1"/>
            </p:cNvSpPr>
            <p:nvPr/>
          </p:nvSpPr>
          <p:spPr bwMode="auto">
            <a:xfrm>
              <a:off x="4128" y="76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8" name="Line 29"/>
            <p:cNvSpPr>
              <a:spLocks noChangeShapeType="1"/>
            </p:cNvSpPr>
            <p:nvPr/>
          </p:nvSpPr>
          <p:spPr bwMode="auto">
            <a:xfrm>
              <a:off x="4128" y="100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9" name="Line 30"/>
            <p:cNvSpPr>
              <a:spLocks noChangeShapeType="1"/>
            </p:cNvSpPr>
            <p:nvPr/>
          </p:nvSpPr>
          <p:spPr bwMode="auto">
            <a:xfrm>
              <a:off x="4128" y="124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0" name="Line 31"/>
            <p:cNvSpPr>
              <a:spLocks noChangeShapeType="1"/>
            </p:cNvSpPr>
            <p:nvPr/>
          </p:nvSpPr>
          <p:spPr bwMode="auto">
            <a:xfrm>
              <a:off x="4128" y="148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11" name="Line 32"/>
            <p:cNvSpPr>
              <a:spLocks noChangeShapeType="1"/>
            </p:cNvSpPr>
            <p:nvPr/>
          </p:nvSpPr>
          <p:spPr bwMode="auto">
            <a:xfrm>
              <a:off x="4128" y="172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7524750" y="1976438"/>
            <a:ext cx="533400" cy="1524000"/>
            <a:chOff x="4944" y="768"/>
            <a:chExt cx="336" cy="960"/>
          </a:xfrm>
        </p:grpSpPr>
        <p:sp>
          <p:nvSpPr>
            <p:cNvPr id="17502" name="Line 34"/>
            <p:cNvSpPr>
              <a:spLocks noChangeShapeType="1"/>
            </p:cNvSpPr>
            <p:nvPr/>
          </p:nvSpPr>
          <p:spPr bwMode="auto">
            <a:xfrm flipH="1">
              <a:off x="4944" y="76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3" name="Line 35"/>
            <p:cNvSpPr>
              <a:spLocks noChangeShapeType="1"/>
            </p:cNvSpPr>
            <p:nvPr/>
          </p:nvSpPr>
          <p:spPr bwMode="auto">
            <a:xfrm flipH="1">
              <a:off x="4944" y="100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4" name="Line 36"/>
            <p:cNvSpPr>
              <a:spLocks noChangeShapeType="1"/>
            </p:cNvSpPr>
            <p:nvPr/>
          </p:nvSpPr>
          <p:spPr bwMode="auto">
            <a:xfrm flipH="1">
              <a:off x="4944" y="124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5" name="Line 37"/>
            <p:cNvSpPr>
              <a:spLocks noChangeShapeType="1"/>
            </p:cNvSpPr>
            <p:nvPr/>
          </p:nvSpPr>
          <p:spPr bwMode="auto">
            <a:xfrm flipH="1">
              <a:off x="4944" y="148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6" name="Line 38"/>
            <p:cNvSpPr>
              <a:spLocks noChangeShapeType="1"/>
            </p:cNvSpPr>
            <p:nvPr/>
          </p:nvSpPr>
          <p:spPr bwMode="auto">
            <a:xfrm flipH="1">
              <a:off x="4944" y="172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1676400" y="4737100"/>
            <a:ext cx="0" cy="1676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2362200" y="4737100"/>
            <a:ext cx="0" cy="1676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929" name="Object 41"/>
          <p:cNvGraphicFramePr>
            <a:graphicFrameLocks noChangeAspect="1"/>
          </p:cNvGraphicFramePr>
          <p:nvPr/>
        </p:nvGraphicFramePr>
        <p:xfrm>
          <a:off x="1447800" y="4508500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0" name="公式" r:id="rId7" imgW="672840" imgH="291960" progId="Equation.3">
                  <p:embed/>
                </p:oleObj>
              </mc:Choice>
              <mc:Fallback>
                <p:oleObj name="公式" r:id="rId7" imgW="672840" imgH="29196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508500"/>
                        <a:ext cx="457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0" name="Object 42"/>
          <p:cNvGraphicFramePr>
            <a:graphicFrameLocks noChangeAspect="1"/>
          </p:cNvGraphicFramePr>
          <p:nvPr/>
        </p:nvGraphicFramePr>
        <p:xfrm>
          <a:off x="6689725" y="4548188"/>
          <a:ext cx="533400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1" name="公式" r:id="rId8" imgW="672840" imgH="266400" progId="Equation.3">
                  <p:embed/>
                </p:oleObj>
              </mc:Choice>
              <mc:Fallback>
                <p:oleObj name="公式" r:id="rId8" imgW="672840" imgH="2664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4548188"/>
                        <a:ext cx="533400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1" name="Object 43"/>
          <p:cNvGraphicFramePr>
            <a:graphicFrameLocks noChangeAspect="1"/>
          </p:cNvGraphicFramePr>
          <p:nvPr/>
        </p:nvGraphicFramePr>
        <p:xfrm>
          <a:off x="1674813" y="5499100"/>
          <a:ext cx="38258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2" name="Equation" r:id="rId9" imgW="520560" imgH="380880" progId="Equation.3">
                  <p:embed/>
                </p:oleObj>
              </mc:Choice>
              <mc:Fallback>
                <p:oleObj name="Equation" r:id="rId9" imgW="520560" imgH="38088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499100"/>
                        <a:ext cx="382587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2" name="Object 44"/>
          <p:cNvGraphicFramePr>
            <a:graphicFrameLocks noChangeAspect="1"/>
          </p:cNvGraphicFramePr>
          <p:nvPr/>
        </p:nvGraphicFramePr>
        <p:xfrm>
          <a:off x="838200" y="5422900"/>
          <a:ext cx="7620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3" name="公式" r:id="rId11" imgW="1015920" imgH="368280" progId="Equation.3">
                  <p:embed/>
                </p:oleObj>
              </mc:Choice>
              <mc:Fallback>
                <p:oleObj name="公式" r:id="rId11" imgW="1015920" imgH="3682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22900"/>
                        <a:ext cx="7620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3" name="Object 45"/>
          <p:cNvGraphicFramePr>
            <a:graphicFrameLocks noChangeAspect="1"/>
          </p:cNvGraphicFramePr>
          <p:nvPr/>
        </p:nvGraphicFramePr>
        <p:xfrm>
          <a:off x="2514600" y="5422900"/>
          <a:ext cx="7620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4" name="公式" r:id="rId13" imgW="1015920" imgH="368280" progId="Equation.3">
                  <p:embed/>
                </p:oleObj>
              </mc:Choice>
              <mc:Fallback>
                <p:oleObj name="公式" r:id="rId13" imgW="1015920" imgH="36828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2900"/>
                        <a:ext cx="7620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6994525" y="4776788"/>
            <a:ext cx="0" cy="1676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7756525" y="4776788"/>
            <a:ext cx="0" cy="16764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936" name="Object 48"/>
          <p:cNvGraphicFramePr>
            <a:graphicFrameLocks noChangeAspect="1"/>
          </p:cNvGraphicFramePr>
          <p:nvPr/>
        </p:nvGraphicFramePr>
        <p:xfrm>
          <a:off x="7451725" y="4548188"/>
          <a:ext cx="533400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5" name="公式" r:id="rId14" imgW="672840" imgH="266400" progId="Equation.3">
                  <p:embed/>
                </p:oleObj>
              </mc:Choice>
              <mc:Fallback>
                <p:oleObj name="公式" r:id="rId14" imgW="672840" imgH="2664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548188"/>
                        <a:ext cx="533400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7" name="Object 49"/>
          <p:cNvGraphicFramePr>
            <a:graphicFrameLocks noChangeAspect="1"/>
          </p:cNvGraphicFramePr>
          <p:nvPr/>
        </p:nvGraphicFramePr>
        <p:xfrm>
          <a:off x="2133600" y="4508500"/>
          <a:ext cx="533400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6" name="公式" r:id="rId15" imgW="672840" imgH="266400" progId="Equation.3">
                  <p:embed/>
                </p:oleObj>
              </mc:Choice>
              <mc:Fallback>
                <p:oleObj name="公式" r:id="rId15" imgW="672840" imgH="2664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508500"/>
                        <a:ext cx="533400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8" name="Text Box 50"/>
          <p:cNvSpPr txBox="1">
            <a:spLocks noChangeArrowheads="1"/>
          </p:cNvSpPr>
          <p:nvPr/>
        </p:nvSpPr>
        <p:spPr bwMode="auto">
          <a:xfrm>
            <a:off x="6954838" y="5233988"/>
            <a:ext cx="110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/>
              <a:t>E</a:t>
            </a:r>
            <a:r>
              <a:rPr lang="en-US" altLang="zh-CN" b="1"/>
              <a:t>=0</a:t>
            </a:r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5159375" y="4705350"/>
            <a:ext cx="0" cy="1676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>
            <a:off x="4419600" y="4705350"/>
            <a:ext cx="0" cy="167640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41" name="Text Box 53"/>
          <p:cNvSpPr txBox="1">
            <a:spLocks noChangeArrowheads="1"/>
          </p:cNvSpPr>
          <p:nvPr/>
        </p:nvSpPr>
        <p:spPr bwMode="auto">
          <a:xfrm>
            <a:off x="4419600" y="528955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/>
              <a:t>E</a:t>
            </a:r>
            <a:r>
              <a:rPr lang="en-US" altLang="zh-CN" b="1"/>
              <a:t>=0</a:t>
            </a:r>
          </a:p>
        </p:txBody>
      </p:sp>
      <p:graphicFrame>
        <p:nvGraphicFramePr>
          <p:cNvPr id="37942" name="Object 54"/>
          <p:cNvGraphicFramePr>
            <a:graphicFrameLocks noChangeAspect="1"/>
          </p:cNvGraphicFramePr>
          <p:nvPr/>
        </p:nvGraphicFramePr>
        <p:xfrm>
          <a:off x="4945063" y="4476750"/>
          <a:ext cx="442912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7" name="公式" r:id="rId16" imgW="672840" imgH="291960" progId="Equation.3">
                  <p:embed/>
                </p:oleObj>
              </mc:Choice>
              <mc:Fallback>
                <p:oleObj name="公式" r:id="rId16" imgW="672840" imgH="29196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4476750"/>
                        <a:ext cx="442912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43" name="Object 55"/>
          <p:cNvGraphicFramePr>
            <a:graphicFrameLocks noChangeAspect="1"/>
          </p:cNvGraphicFramePr>
          <p:nvPr/>
        </p:nvGraphicFramePr>
        <p:xfrm>
          <a:off x="4114800" y="4476750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8" name="公式" r:id="rId17" imgW="672840" imgH="291960" progId="Equation.3">
                  <p:embed/>
                </p:oleObj>
              </mc:Choice>
              <mc:Fallback>
                <p:oleObj name="公式" r:id="rId17" imgW="672840" imgH="29196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476750"/>
                        <a:ext cx="457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2771775" y="333375"/>
            <a:ext cx="2438400" cy="927100"/>
            <a:chOff x="1746" y="210"/>
            <a:chExt cx="1536" cy="584"/>
          </a:xfrm>
        </p:grpSpPr>
        <p:graphicFrame>
          <p:nvGraphicFramePr>
            <p:cNvPr id="17431" name="Object 58"/>
            <p:cNvGraphicFramePr>
              <a:graphicFrameLocks noChangeAspect="1"/>
            </p:cNvGraphicFramePr>
            <p:nvPr/>
          </p:nvGraphicFramePr>
          <p:xfrm>
            <a:off x="2381" y="281"/>
            <a:ext cx="767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9" name="Equation" r:id="rId18" imgW="1193760" imgH="723600" progId="Equation.DSMT4">
                    <p:embed/>
                  </p:oleObj>
                </mc:Choice>
                <mc:Fallback>
                  <p:oleObj name="Equation" r:id="rId18" imgW="1193760" imgH="7236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81"/>
                          <a:ext cx="767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2" name="Object 59"/>
            <p:cNvGraphicFramePr>
              <a:graphicFrameLocks noChangeAspect="1"/>
            </p:cNvGraphicFramePr>
            <p:nvPr/>
          </p:nvGraphicFramePr>
          <p:xfrm>
            <a:off x="1746" y="210"/>
            <a:ext cx="528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0" name="剪辑" r:id="rId20" imgW="3285720" imgH="3038040" progId="MS_ClipArt_Gallery.2">
                    <p:embed/>
                  </p:oleObj>
                </mc:Choice>
                <mc:Fallback>
                  <p:oleObj name="剪辑" r:id="rId20" imgW="3285720" imgH="3038040" progId="MS_ClipArt_Gallery.2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10"/>
                          <a:ext cx="528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501" name="Rectangle 60"/>
            <p:cNvSpPr>
              <a:spLocks noChangeArrowheads="1"/>
            </p:cNvSpPr>
            <p:nvPr/>
          </p:nvSpPr>
          <p:spPr bwMode="auto">
            <a:xfrm>
              <a:off x="2274" y="210"/>
              <a:ext cx="1008" cy="57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1752600" y="5041900"/>
            <a:ext cx="533400" cy="1219200"/>
            <a:chOff x="1008" y="2880"/>
            <a:chExt cx="336" cy="768"/>
          </a:xfrm>
        </p:grpSpPr>
        <p:sp>
          <p:nvSpPr>
            <p:cNvPr id="17497" name="Line 62"/>
            <p:cNvSpPr>
              <a:spLocks noChangeShapeType="1"/>
            </p:cNvSpPr>
            <p:nvPr/>
          </p:nvSpPr>
          <p:spPr bwMode="auto">
            <a:xfrm>
              <a:off x="1008" y="2880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8" name="Line 63"/>
            <p:cNvSpPr>
              <a:spLocks noChangeShapeType="1"/>
            </p:cNvSpPr>
            <p:nvPr/>
          </p:nvSpPr>
          <p:spPr bwMode="auto">
            <a:xfrm>
              <a:off x="1008" y="3072"/>
              <a:ext cx="336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9" name="Line 64"/>
            <p:cNvSpPr>
              <a:spLocks noChangeShapeType="1"/>
            </p:cNvSpPr>
            <p:nvPr/>
          </p:nvSpPr>
          <p:spPr bwMode="auto">
            <a:xfrm>
              <a:off x="1008" y="3456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00" name="Line 65"/>
            <p:cNvSpPr>
              <a:spLocks noChangeShapeType="1"/>
            </p:cNvSpPr>
            <p:nvPr/>
          </p:nvSpPr>
          <p:spPr bwMode="auto">
            <a:xfrm>
              <a:off x="1008" y="3648"/>
              <a:ext cx="336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66"/>
          <p:cNvGrpSpPr>
            <a:grpSpLocks/>
          </p:cNvGrpSpPr>
          <p:nvPr/>
        </p:nvGrpSpPr>
        <p:grpSpPr bwMode="auto">
          <a:xfrm>
            <a:off x="3711575" y="5010150"/>
            <a:ext cx="2205038" cy="1219200"/>
            <a:chOff x="2306" y="2832"/>
            <a:chExt cx="1435" cy="768"/>
          </a:xfrm>
        </p:grpSpPr>
        <p:graphicFrame>
          <p:nvGraphicFramePr>
            <p:cNvPr id="17429" name="Object 67"/>
            <p:cNvGraphicFramePr>
              <a:graphicFrameLocks noChangeAspect="1"/>
            </p:cNvGraphicFramePr>
            <p:nvPr/>
          </p:nvGraphicFramePr>
          <p:xfrm>
            <a:off x="3266" y="2985"/>
            <a:ext cx="475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1" name="Equation" r:id="rId22" imgW="1193760" imgH="876240" progId="Equation.DSMT4">
                    <p:embed/>
                  </p:oleObj>
                </mc:Choice>
                <mc:Fallback>
                  <p:oleObj name="Equation" r:id="rId22" imgW="1193760" imgH="87624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6" y="2985"/>
                          <a:ext cx="475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0" name="Object 68"/>
            <p:cNvGraphicFramePr>
              <a:graphicFrameLocks noChangeAspect="1"/>
            </p:cNvGraphicFramePr>
            <p:nvPr/>
          </p:nvGraphicFramePr>
          <p:xfrm>
            <a:off x="2306" y="2985"/>
            <a:ext cx="4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2" name="Equation" r:id="rId24" imgW="1193760" imgH="876240" progId="Equation.DSMT4">
                    <p:embed/>
                  </p:oleObj>
                </mc:Choice>
                <mc:Fallback>
                  <p:oleObj name="Equation" r:id="rId24" imgW="1193760" imgH="876240" progId="Equation.DSMT4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6" y="2985"/>
                          <a:ext cx="4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89" name="Line 69"/>
            <p:cNvSpPr>
              <a:spLocks noChangeShapeType="1"/>
            </p:cNvSpPr>
            <p:nvPr/>
          </p:nvSpPr>
          <p:spPr bwMode="auto">
            <a:xfrm>
              <a:off x="3312" y="2832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0" name="Line 70"/>
            <p:cNvSpPr>
              <a:spLocks noChangeShapeType="1"/>
            </p:cNvSpPr>
            <p:nvPr/>
          </p:nvSpPr>
          <p:spPr bwMode="auto">
            <a:xfrm flipH="1">
              <a:off x="2352" y="2832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1" name="Line 71"/>
            <p:cNvSpPr>
              <a:spLocks noChangeShapeType="1"/>
            </p:cNvSpPr>
            <p:nvPr/>
          </p:nvSpPr>
          <p:spPr bwMode="auto">
            <a:xfrm>
              <a:off x="3312" y="3024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2" name="Line 72"/>
            <p:cNvSpPr>
              <a:spLocks noChangeShapeType="1"/>
            </p:cNvSpPr>
            <p:nvPr/>
          </p:nvSpPr>
          <p:spPr bwMode="auto">
            <a:xfrm>
              <a:off x="3312" y="340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3" name="Line 73"/>
            <p:cNvSpPr>
              <a:spLocks noChangeShapeType="1"/>
            </p:cNvSpPr>
            <p:nvPr/>
          </p:nvSpPr>
          <p:spPr bwMode="auto">
            <a:xfrm>
              <a:off x="3312" y="3600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4" name="Line 74"/>
            <p:cNvSpPr>
              <a:spLocks noChangeShapeType="1"/>
            </p:cNvSpPr>
            <p:nvPr/>
          </p:nvSpPr>
          <p:spPr bwMode="auto">
            <a:xfrm flipH="1">
              <a:off x="2352" y="3024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5" name="Line 75"/>
            <p:cNvSpPr>
              <a:spLocks noChangeShapeType="1"/>
            </p:cNvSpPr>
            <p:nvPr/>
          </p:nvSpPr>
          <p:spPr bwMode="auto">
            <a:xfrm flipH="1">
              <a:off x="2352" y="3408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96" name="Line 76"/>
            <p:cNvSpPr>
              <a:spLocks noChangeShapeType="1"/>
            </p:cNvSpPr>
            <p:nvPr/>
          </p:nvSpPr>
          <p:spPr bwMode="auto">
            <a:xfrm flipH="1">
              <a:off x="2352" y="3600"/>
              <a:ext cx="3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6167438" y="4929188"/>
            <a:ext cx="2422525" cy="1295400"/>
            <a:chOff x="4087" y="2784"/>
            <a:chExt cx="1526" cy="816"/>
          </a:xfrm>
        </p:grpSpPr>
        <p:graphicFrame>
          <p:nvGraphicFramePr>
            <p:cNvPr id="17427" name="Object 78"/>
            <p:cNvGraphicFramePr>
              <a:graphicFrameLocks noChangeAspect="1"/>
            </p:cNvGraphicFramePr>
            <p:nvPr/>
          </p:nvGraphicFramePr>
          <p:xfrm>
            <a:off x="4087" y="2952"/>
            <a:ext cx="4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3" name="Equation" r:id="rId26" imgW="1168200" imgH="812520" progId="Equation.DSMT4">
                    <p:embed/>
                  </p:oleObj>
                </mc:Choice>
                <mc:Fallback>
                  <p:oleObj name="Equation" r:id="rId26" imgW="1168200" imgH="81252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7" y="2952"/>
                          <a:ext cx="46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8" name="Object 79"/>
            <p:cNvGraphicFramePr>
              <a:graphicFrameLocks noChangeAspect="1"/>
            </p:cNvGraphicFramePr>
            <p:nvPr/>
          </p:nvGraphicFramePr>
          <p:xfrm>
            <a:off x="5138" y="2937"/>
            <a:ext cx="475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4" name="Equation" r:id="rId28" imgW="1193760" imgH="876240" progId="Equation.DSMT4">
                    <p:embed/>
                  </p:oleObj>
                </mc:Choice>
                <mc:Fallback>
                  <p:oleObj name="Equation" r:id="rId28" imgW="1193760" imgH="87624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8" y="2937"/>
                          <a:ext cx="475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81" name="Line 80"/>
            <p:cNvSpPr>
              <a:spLocks noChangeShapeType="1"/>
            </p:cNvSpPr>
            <p:nvPr/>
          </p:nvSpPr>
          <p:spPr bwMode="auto">
            <a:xfrm flipH="1">
              <a:off x="5136" y="2784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2" name="Line 81"/>
            <p:cNvSpPr>
              <a:spLocks noChangeShapeType="1"/>
            </p:cNvSpPr>
            <p:nvPr/>
          </p:nvSpPr>
          <p:spPr bwMode="auto">
            <a:xfrm>
              <a:off x="4176" y="2784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3" name="Line 82"/>
            <p:cNvSpPr>
              <a:spLocks noChangeShapeType="1"/>
            </p:cNvSpPr>
            <p:nvPr/>
          </p:nvSpPr>
          <p:spPr bwMode="auto">
            <a:xfrm>
              <a:off x="4176" y="2976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4" name="Line 83"/>
            <p:cNvSpPr>
              <a:spLocks noChangeShapeType="1"/>
            </p:cNvSpPr>
            <p:nvPr/>
          </p:nvSpPr>
          <p:spPr bwMode="auto">
            <a:xfrm>
              <a:off x="4176" y="340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5" name="Line 84"/>
            <p:cNvSpPr>
              <a:spLocks noChangeShapeType="1"/>
            </p:cNvSpPr>
            <p:nvPr/>
          </p:nvSpPr>
          <p:spPr bwMode="auto">
            <a:xfrm>
              <a:off x="4176" y="3600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6" name="Line 85"/>
            <p:cNvSpPr>
              <a:spLocks noChangeShapeType="1"/>
            </p:cNvSpPr>
            <p:nvPr/>
          </p:nvSpPr>
          <p:spPr bwMode="auto">
            <a:xfrm flipH="1">
              <a:off x="5136" y="2976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7" name="Line 86"/>
            <p:cNvSpPr>
              <a:spLocks noChangeShapeType="1"/>
            </p:cNvSpPr>
            <p:nvPr/>
          </p:nvSpPr>
          <p:spPr bwMode="auto">
            <a:xfrm flipH="1">
              <a:off x="5136" y="3408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8" name="Line 87"/>
            <p:cNvSpPr>
              <a:spLocks noChangeShapeType="1"/>
            </p:cNvSpPr>
            <p:nvPr/>
          </p:nvSpPr>
          <p:spPr bwMode="auto">
            <a:xfrm flipH="1">
              <a:off x="5136" y="3600"/>
              <a:ext cx="336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7976" name="Object 88"/>
          <p:cNvGraphicFramePr>
            <a:graphicFrameLocks noChangeAspect="1"/>
          </p:cNvGraphicFramePr>
          <p:nvPr/>
        </p:nvGraphicFramePr>
        <p:xfrm>
          <a:off x="2052638" y="5373688"/>
          <a:ext cx="31273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15" name="Equation" r:id="rId30" imgW="406080" imgH="774360" progId="Equation.DSMT4">
                  <p:embed/>
                </p:oleObj>
              </mc:Choice>
              <mc:Fallback>
                <p:oleObj name="Equation" r:id="rId30" imgW="406080" imgH="774360" progId="Equation.DSMT4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5373688"/>
                        <a:ext cx="312737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77" name="Text Box 89"/>
          <p:cNvSpPr txBox="1">
            <a:spLocks noChangeArrowheads="1"/>
          </p:cNvSpPr>
          <p:nvPr/>
        </p:nvSpPr>
        <p:spPr bwMode="auto">
          <a:xfrm>
            <a:off x="952500" y="404813"/>
            <a:ext cx="2179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ea typeface="隶书" pitchFamily="49" charset="-122"/>
              </a:rPr>
              <a:t>讨论：</a:t>
            </a:r>
          </a:p>
        </p:txBody>
      </p:sp>
      <p:grpSp>
        <p:nvGrpSpPr>
          <p:cNvPr id="12" name="Group 90"/>
          <p:cNvGrpSpPr>
            <a:grpSpLocks/>
          </p:cNvGrpSpPr>
          <p:nvPr/>
        </p:nvGrpSpPr>
        <p:grpSpPr bwMode="auto">
          <a:xfrm>
            <a:off x="476250" y="1341438"/>
            <a:ext cx="3951288" cy="3314700"/>
            <a:chOff x="172" y="890"/>
            <a:chExt cx="2580" cy="2088"/>
          </a:xfrm>
        </p:grpSpPr>
        <p:sp>
          <p:nvSpPr>
            <p:cNvPr id="17465" name="AutoShape 91"/>
            <p:cNvSpPr>
              <a:spLocks noChangeArrowheads="1"/>
            </p:cNvSpPr>
            <p:nvPr/>
          </p:nvSpPr>
          <p:spPr bwMode="auto">
            <a:xfrm rot="5400000" flipH="1">
              <a:off x="-76" y="1550"/>
              <a:ext cx="1944" cy="912"/>
            </a:xfrm>
            <a:prstGeom prst="parallelogram">
              <a:avLst>
                <a:gd name="adj" fmla="val 97036"/>
              </a:avLst>
            </a:prstGeom>
            <a:solidFill>
              <a:srgbClr val="666633"/>
            </a:solidFill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6" name="AutoShape 92"/>
            <p:cNvSpPr>
              <a:spLocks noChangeArrowheads="1"/>
            </p:cNvSpPr>
            <p:nvPr/>
          </p:nvSpPr>
          <p:spPr bwMode="auto">
            <a:xfrm rot="16200000" flipH="1">
              <a:off x="416" y="1250"/>
              <a:ext cx="960" cy="912"/>
            </a:xfrm>
            <a:prstGeom prst="parallelogram">
              <a:avLst>
                <a:gd name="adj" fmla="val 99722"/>
              </a:avLst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7" name="Line 93"/>
            <p:cNvSpPr>
              <a:spLocks noChangeShapeType="1"/>
            </p:cNvSpPr>
            <p:nvPr/>
          </p:nvSpPr>
          <p:spPr bwMode="auto">
            <a:xfrm flipV="1">
              <a:off x="440" y="1562"/>
              <a:ext cx="912" cy="8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8" name="Line 94"/>
            <p:cNvSpPr>
              <a:spLocks noChangeShapeType="1"/>
            </p:cNvSpPr>
            <p:nvPr/>
          </p:nvSpPr>
          <p:spPr bwMode="auto">
            <a:xfrm flipV="1">
              <a:off x="968" y="1034"/>
              <a:ext cx="0" cy="9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0" name="Object 95"/>
            <p:cNvGraphicFramePr>
              <a:graphicFrameLocks noChangeAspect="1"/>
            </p:cNvGraphicFramePr>
            <p:nvPr/>
          </p:nvGraphicFramePr>
          <p:xfrm>
            <a:off x="810" y="1753"/>
            <a:ext cx="15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6" name="Equation" r:id="rId32" imgW="253800" imgH="317160" progId="Equation.DSMT4">
                    <p:embed/>
                  </p:oleObj>
                </mc:Choice>
                <mc:Fallback>
                  <p:oleObj name="Equation" r:id="rId32" imgW="253800" imgH="317160" progId="Equation.DSMT4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" y="1753"/>
                          <a:ext cx="15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69" name="Text Box 96"/>
            <p:cNvSpPr txBox="1">
              <a:spLocks noChangeArrowheads="1"/>
            </p:cNvSpPr>
            <p:nvPr/>
          </p:nvSpPr>
          <p:spPr bwMode="auto">
            <a:xfrm>
              <a:off x="728" y="890"/>
              <a:ext cx="2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y</a:t>
              </a:r>
            </a:p>
          </p:txBody>
        </p:sp>
        <p:sp>
          <p:nvSpPr>
            <p:cNvPr id="17470" name="Text Box 97"/>
            <p:cNvSpPr txBox="1">
              <a:spLocks noChangeArrowheads="1"/>
            </p:cNvSpPr>
            <p:nvPr/>
          </p:nvSpPr>
          <p:spPr bwMode="auto">
            <a:xfrm>
              <a:off x="2516" y="1898"/>
              <a:ext cx="2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x</a:t>
              </a:r>
            </a:p>
          </p:txBody>
        </p:sp>
        <p:sp>
          <p:nvSpPr>
            <p:cNvPr id="17471" name="Text Box 98"/>
            <p:cNvSpPr txBox="1">
              <a:spLocks noChangeArrowheads="1"/>
            </p:cNvSpPr>
            <p:nvPr/>
          </p:nvSpPr>
          <p:spPr bwMode="auto">
            <a:xfrm>
              <a:off x="1736" y="1658"/>
              <a:ext cx="19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600" b="1">
                  <a:solidFill>
                    <a:srgbClr val="990099"/>
                  </a:solidFill>
                </a:rPr>
                <a:t>.</a:t>
              </a:r>
              <a:endParaRPr lang="en-US" altLang="zh-CN" sz="2800" b="1"/>
            </a:p>
          </p:txBody>
        </p:sp>
        <p:sp>
          <p:nvSpPr>
            <p:cNvPr id="17472" name="Line 99"/>
            <p:cNvSpPr>
              <a:spLocks noChangeShapeType="1"/>
            </p:cNvSpPr>
            <p:nvPr/>
          </p:nvSpPr>
          <p:spPr bwMode="auto">
            <a:xfrm>
              <a:off x="920" y="1658"/>
              <a:ext cx="912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1" name="Object 100"/>
            <p:cNvGraphicFramePr>
              <a:graphicFrameLocks noChangeAspect="1"/>
            </p:cNvGraphicFramePr>
            <p:nvPr/>
          </p:nvGraphicFramePr>
          <p:xfrm>
            <a:off x="172" y="2082"/>
            <a:ext cx="253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7" name="Equation" r:id="rId34" imgW="380880" imgH="393480" progId="Equation.DSMT4">
                    <p:embed/>
                  </p:oleObj>
                </mc:Choice>
                <mc:Fallback>
                  <p:oleObj name="Equation" r:id="rId34" imgW="380880" imgH="393480" progId="Equation.DSMT4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" y="2082"/>
                          <a:ext cx="253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3" name="Line 101"/>
            <p:cNvSpPr>
              <a:spLocks noChangeShapeType="1"/>
            </p:cNvSpPr>
            <p:nvPr/>
          </p:nvSpPr>
          <p:spPr bwMode="auto">
            <a:xfrm>
              <a:off x="1832" y="1946"/>
              <a:ext cx="38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2" name="Object 102"/>
            <p:cNvGraphicFramePr>
              <a:graphicFrameLocks noChangeAspect="1"/>
            </p:cNvGraphicFramePr>
            <p:nvPr/>
          </p:nvGraphicFramePr>
          <p:xfrm>
            <a:off x="2089" y="2071"/>
            <a:ext cx="2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8" name="Equation" r:id="rId36" imgW="469800" imgH="317160" progId="Equation.DSMT4">
                    <p:embed/>
                  </p:oleObj>
                </mc:Choice>
                <mc:Fallback>
                  <p:oleObj name="Equation" r:id="rId36" imgW="469800" imgH="31716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9" y="2071"/>
                          <a:ext cx="2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4" name="AutoShape 103"/>
            <p:cNvSpPr>
              <a:spLocks noChangeArrowheads="1"/>
            </p:cNvSpPr>
            <p:nvPr/>
          </p:nvSpPr>
          <p:spPr bwMode="auto">
            <a:xfrm rot="16200000" flipH="1">
              <a:off x="416" y="1826"/>
              <a:ext cx="960" cy="912"/>
            </a:xfrm>
            <a:prstGeom prst="parallelogram">
              <a:avLst>
                <a:gd name="adj" fmla="val 99722"/>
              </a:avLst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5" name="Line 104"/>
            <p:cNvSpPr>
              <a:spLocks noChangeShapeType="1"/>
            </p:cNvSpPr>
            <p:nvPr/>
          </p:nvSpPr>
          <p:spPr bwMode="auto">
            <a:xfrm>
              <a:off x="968" y="1946"/>
              <a:ext cx="16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3" name="Object 105"/>
            <p:cNvGraphicFramePr>
              <a:graphicFrameLocks noChangeAspect="1"/>
            </p:cNvGraphicFramePr>
            <p:nvPr/>
          </p:nvGraphicFramePr>
          <p:xfrm>
            <a:off x="174" y="2615"/>
            <a:ext cx="25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19" name="Equation" r:id="rId38" imgW="457200" imgH="406080" progId="Equation.DSMT4">
                    <p:embed/>
                  </p:oleObj>
                </mc:Choice>
                <mc:Fallback>
                  <p:oleObj name="Equation" r:id="rId38" imgW="457200" imgH="406080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" y="2615"/>
                          <a:ext cx="25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4" name="Object 106"/>
            <p:cNvGraphicFramePr>
              <a:graphicFrameLocks noChangeAspect="1"/>
            </p:cNvGraphicFramePr>
            <p:nvPr/>
          </p:nvGraphicFramePr>
          <p:xfrm>
            <a:off x="1414" y="1980"/>
            <a:ext cx="151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20" name="Equation" r:id="rId40" imgW="253800" imgH="241200" progId="Equation.DSMT4">
                    <p:embed/>
                  </p:oleObj>
                </mc:Choice>
                <mc:Fallback>
                  <p:oleObj name="Equation" r:id="rId40" imgW="253800" imgH="241200" progId="Equation.DSMT4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1980"/>
                          <a:ext cx="151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6" name="Text Box 107"/>
            <p:cNvSpPr txBox="1">
              <a:spLocks noChangeArrowheads="1"/>
            </p:cNvSpPr>
            <p:nvPr/>
          </p:nvSpPr>
          <p:spPr bwMode="auto">
            <a:xfrm>
              <a:off x="1736" y="1648"/>
              <a:ext cx="2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0000"/>
                  </a:solidFill>
                </a:rPr>
                <a:t>P</a:t>
              </a:r>
              <a:endParaRPr lang="en-US" altLang="zh-CN" sz="3200" b="1">
                <a:solidFill>
                  <a:srgbClr val="FF0000"/>
                </a:solidFill>
              </a:endParaRPr>
            </a:p>
          </p:txBody>
        </p:sp>
        <p:sp>
          <p:nvSpPr>
            <p:cNvPr id="17477" name="Line 108"/>
            <p:cNvSpPr>
              <a:spLocks noChangeShapeType="1"/>
            </p:cNvSpPr>
            <p:nvPr/>
          </p:nvSpPr>
          <p:spPr bwMode="auto">
            <a:xfrm flipV="1">
              <a:off x="1832" y="1802"/>
              <a:ext cx="38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5" name="Object 109"/>
            <p:cNvGraphicFramePr>
              <a:graphicFrameLocks noChangeAspect="1"/>
            </p:cNvGraphicFramePr>
            <p:nvPr/>
          </p:nvGraphicFramePr>
          <p:xfrm>
            <a:off x="1352" y="1819"/>
            <a:ext cx="144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21" name="公式" r:id="rId42" imgW="317160" imgH="279360" progId="Equation.3">
                    <p:embed/>
                  </p:oleObj>
                </mc:Choice>
                <mc:Fallback>
                  <p:oleObj name="公式" r:id="rId42" imgW="317160" imgH="279360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" y="1819"/>
                          <a:ext cx="144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8" name="Freeform 110"/>
            <p:cNvSpPr>
              <a:spLocks/>
            </p:cNvSpPr>
            <p:nvPr/>
          </p:nvSpPr>
          <p:spPr bwMode="auto">
            <a:xfrm>
              <a:off x="1536" y="1850"/>
              <a:ext cx="56" cy="96"/>
            </a:xfrm>
            <a:custGeom>
              <a:avLst/>
              <a:gdLst>
                <a:gd name="T0" fmla="*/ 56 w 56"/>
                <a:gd name="T1" fmla="*/ 0 h 96"/>
                <a:gd name="T2" fmla="*/ 8 w 56"/>
                <a:gd name="T3" fmla="*/ 48 h 96"/>
                <a:gd name="T4" fmla="*/ 8 w 56"/>
                <a:gd name="T5" fmla="*/ 96 h 96"/>
                <a:gd name="T6" fmla="*/ 0 60000 65536"/>
                <a:gd name="T7" fmla="*/ 0 60000 65536"/>
                <a:gd name="T8" fmla="*/ 0 60000 65536"/>
                <a:gd name="T9" fmla="*/ 0 w 56"/>
                <a:gd name="T10" fmla="*/ 0 h 96"/>
                <a:gd name="T11" fmla="*/ 56 w 56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96">
                  <a:moveTo>
                    <a:pt x="56" y="0"/>
                  </a:moveTo>
                  <a:cubicBezTo>
                    <a:pt x="36" y="16"/>
                    <a:pt x="16" y="32"/>
                    <a:pt x="8" y="48"/>
                  </a:cubicBezTo>
                  <a:cubicBezTo>
                    <a:pt x="0" y="64"/>
                    <a:pt x="4" y="80"/>
                    <a:pt x="8" y="96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9" name="Text Box 111"/>
            <p:cNvSpPr txBox="1">
              <a:spLocks noChangeArrowheads="1"/>
            </p:cNvSpPr>
            <p:nvPr/>
          </p:nvSpPr>
          <p:spPr bwMode="auto">
            <a:xfrm>
              <a:off x="1342" y="1490"/>
              <a:ext cx="3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 i="1"/>
                <a:t>r</a:t>
              </a:r>
            </a:p>
          </p:txBody>
        </p:sp>
        <p:sp>
          <p:nvSpPr>
            <p:cNvPr id="17480" name="Line 112"/>
            <p:cNvSpPr>
              <a:spLocks noChangeShapeType="1"/>
            </p:cNvSpPr>
            <p:nvPr/>
          </p:nvSpPr>
          <p:spPr bwMode="auto">
            <a:xfrm>
              <a:off x="1832" y="194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6" name="Object 113"/>
            <p:cNvGraphicFramePr>
              <a:graphicFrameLocks noChangeAspect="1"/>
            </p:cNvGraphicFramePr>
            <p:nvPr/>
          </p:nvGraphicFramePr>
          <p:xfrm>
            <a:off x="2312" y="1658"/>
            <a:ext cx="21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22" name="公式" r:id="rId44" imgW="380880" imgH="431640" progId="Equation.3">
                    <p:embed/>
                  </p:oleObj>
                </mc:Choice>
                <mc:Fallback>
                  <p:oleObj name="公式" r:id="rId44" imgW="380880" imgH="431640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2" y="1658"/>
                          <a:ext cx="21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64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7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7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1" dur="500"/>
                                        <p:tgtEl>
                                          <p:spTgt spid="3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7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7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7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7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7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7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nimBg="1"/>
      <p:bldP spid="37891" grpId="0" animBg="1"/>
      <p:bldP spid="37892" grpId="0" autoUpdateAnimBg="0"/>
      <p:bldP spid="37896" grpId="0" animBg="1"/>
      <p:bldP spid="37905" grpId="0" animBg="1"/>
      <p:bldP spid="37906" grpId="0" animBg="1"/>
      <p:bldP spid="37907" grpId="0" animBg="1"/>
      <p:bldP spid="37908" grpId="0" animBg="1"/>
      <p:bldP spid="37909" grpId="0" animBg="1"/>
      <p:bldP spid="37927" grpId="0" animBg="1"/>
      <p:bldP spid="37928" grpId="0" animBg="1"/>
      <p:bldP spid="37934" grpId="0" animBg="1"/>
      <p:bldP spid="37935" grpId="0" animBg="1"/>
      <p:bldP spid="37938" grpId="0" autoUpdateAnimBg="0"/>
      <p:bldP spid="37939" grpId="0" animBg="1"/>
      <p:bldP spid="37940" grpId="0" animBg="1"/>
      <p:bldP spid="3794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466725" y="474663"/>
            <a:ext cx="86772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zh-CN" altLang="en-US" b="1" dirty="0">
                <a:solidFill>
                  <a:srgbClr val="FF0000"/>
                </a:solidFill>
              </a:rPr>
              <a:t>例</a:t>
            </a:r>
            <a:r>
              <a:rPr kumimoji="0" lang="en-US" altLang="zh-CN" b="1" dirty="0">
                <a:solidFill>
                  <a:srgbClr val="FF0000"/>
                </a:solidFill>
              </a:rPr>
              <a:t>6.</a:t>
            </a:r>
            <a:r>
              <a:rPr kumimoji="0" lang="en-US" altLang="zh-CN" b="1" dirty="0"/>
              <a:t> </a:t>
            </a:r>
            <a:r>
              <a:rPr kumimoji="0" lang="zh-CN" altLang="en-US" b="1" smtClean="0"/>
              <a:t>一无限长圆</a:t>
            </a:r>
            <a:r>
              <a:rPr kumimoji="0" lang="zh-CN" altLang="en-US" b="1" dirty="0"/>
              <a:t>柱面，其电荷面密度为                      ，式中       </a:t>
            </a:r>
          </a:p>
          <a:p>
            <a:pPr>
              <a:lnSpc>
                <a:spcPct val="110000"/>
              </a:lnSpc>
            </a:pPr>
            <a:r>
              <a:rPr kumimoji="0" lang="zh-CN" altLang="en-US" b="1" dirty="0"/>
              <a:t>            角为半径</a:t>
            </a:r>
            <a:r>
              <a:rPr kumimoji="0" lang="en-US" altLang="zh-CN" b="1" i="1" dirty="0"/>
              <a:t>R</a:t>
            </a:r>
            <a:r>
              <a:rPr kumimoji="0" lang="zh-CN" altLang="en-US" b="1" dirty="0"/>
              <a:t>与</a:t>
            </a:r>
            <a:r>
              <a:rPr kumimoji="0" lang="en-US" altLang="zh-CN" b="1" dirty="0"/>
              <a:t>x</a:t>
            </a:r>
            <a:r>
              <a:rPr kumimoji="0" lang="zh-CN" altLang="en-US" b="1" dirty="0"/>
              <a:t>轴的夹角，求圆柱轴线上一点的电场</a:t>
            </a:r>
          </a:p>
          <a:p>
            <a:pPr>
              <a:lnSpc>
                <a:spcPct val="110000"/>
              </a:lnSpc>
            </a:pPr>
            <a:r>
              <a:rPr kumimoji="0" lang="zh-CN" altLang="en-US" b="1" dirty="0"/>
              <a:t>          强度。</a:t>
            </a:r>
          </a:p>
        </p:txBody>
      </p:sp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5799138" y="523875"/>
          <a:ext cx="15636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7" name="Equation" r:id="rId4" imgW="952200" imgH="253800" progId="Equation.DSMT4">
                  <p:embed/>
                </p:oleObj>
              </mc:Choice>
              <mc:Fallback>
                <p:oleObj name="Equation" r:id="rId4" imgW="95220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38" y="523875"/>
                        <a:ext cx="15636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2" name="Object 4"/>
          <p:cNvGraphicFramePr>
            <a:graphicFrameLocks noChangeAspect="1"/>
          </p:cNvGraphicFramePr>
          <p:nvPr/>
        </p:nvGraphicFramePr>
        <p:xfrm>
          <a:off x="1187450" y="996950"/>
          <a:ext cx="2889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8" name="Equation" r:id="rId6" imgW="164880" imgH="177480" progId="Equation.DSMT4">
                  <p:embed/>
                </p:oleObj>
              </mc:Choice>
              <mc:Fallback>
                <p:oleObj name="Equation" r:id="rId6" imgW="16488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96950"/>
                        <a:ext cx="28892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7" name="AutoShape 5"/>
          <p:cNvSpPr>
            <a:spLocks noChangeArrowheads="1"/>
          </p:cNvSpPr>
          <p:nvPr/>
        </p:nvSpPr>
        <p:spPr bwMode="auto">
          <a:xfrm>
            <a:off x="6980238" y="2355850"/>
            <a:ext cx="1341437" cy="2420938"/>
          </a:xfrm>
          <a:prstGeom prst="can">
            <a:avLst>
              <a:gd name="adj" fmla="val 45118"/>
            </a:avLst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8" name="Line 6"/>
          <p:cNvSpPr>
            <a:spLocks noChangeShapeType="1"/>
          </p:cNvSpPr>
          <p:nvPr/>
        </p:nvSpPr>
        <p:spPr bwMode="auto">
          <a:xfrm>
            <a:off x="7661275" y="3705225"/>
            <a:ext cx="6794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9" name="Line 7"/>
          <p:cNvSpPr>
            <a:spLocks noChangeShapeType="1"/>
          </p:cNvSpPr>
          <p:nvPr/>
        </p:nvSpPr>
        <p:spPr bwMode="auto">
          <a:xfrm flipV="1">
            <a:off x="7648575" y="2913063"/>
            <a:ext cx="0" cy="7921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8"/>
          <p:cNvSpPr>
            <a:spLocks noChangeShapeType="1"/>
          </p:cNvSpPr>
          <p:nvPr/>
        </p:nvSpPr>
        <p:spPr bwMode="auto">
          <a:xfrm flipH="1">
            <a:off x="7288213" y="3705225"/>
            <a:ext cx="357187" cy="33813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1" name="Oval 9"/>
          <p:cNvSpPr>
            <a:spLocks noChangeArrowheads="1"/>
          </p:cNvSpPr>
          <p:nvPr/>
        </p:nvSpPr>
        <p:spPr bwMode="auto">
          <a:xfrm>
            <a:off x="6977063" y="3436938"/>
            <a:ext cx="1336675" cy="63817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2" name="Line 10"/>
          <p:cNvSpPr>
            <a:spLocks noChangeShapeType="1"/>
          </p:cNvSpPr>
          <p:nvPr/>
        </p:nvSpPr>
        <p:spPr bwMode="auto">
          <a:xfrm>
            <a:off x="7661275" y="3705225"/>
            <a:ext cx="219075" cy="355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3" name="Text Box 11"/>
          <p:cNvSpPr txBox="1">
            <a:spLocks noChangeArrowheads="1"/>
          </p:cNvSpPr>
          <p:nvPr/>
        </p:nvSpPr>
        <p:spPr bwMode="auto">
          <a:xfrm>
            <a:off x="7337425" y="3325813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/>
              <a:t>o</a:t>
            </a:r>
          </a:p>
        </p:txBody>
      </p:sp>
      <p:sp>
        <p:nvSpPr>
          <p:cNvPr id="18454" name="Text Box 12"/>
          <p:cNvSpPr txBox="1">
            <a:spLocks noChangeArrowheads="1"/>
          </p:cNvSpPr>
          <p:nvPr/>
        </p:nvSpPr>
        <p:spPr bwMode="auto">
          <a:xfrm>
            <a:off x="7878763" y="3616325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 i="1"/>
              <a:t>R</a:t>
            </a:r>
          </a:p>
        </p:txBody>
      </p:sp>
      <p:sp>
        <p:nvSpPr>
          <p:cNvPr id="18455" name="Text Box 13"/>
          <p:cNvSpPr txBox="1">
            <a:spLocks noChangeArrowheads="1"/>
          </p:cNvSpPr>
          <p:nvPr/>
        </p:nvSpPr>
        <p:spPr bwMode="auto">
          <a:xfrm>
            <a:off x="7743825" y="1878013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/>
              <a:t>z</a:t>
            </a:r>
          </a:p>
        </p:txBody>
      </p:sp>
      <p:sp>
        <p:nvSpPr>
          <p:cNvPr id="18456" name="Text Box 14"/>
          <p:cNvSpPr txBox="1">
            <a:spLocks noChangeArrowheads="1"/>
          </p:cNvSpPr>
          <p:nvPr/>
        </p:nvSpPr>
        <p:spPr bwMode="auto">
          <a:xfrm>
            <a:off x="8570913" y="324167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/>
              <a:t>y</a:t>
            </a:r>
          </a:p>
        </p:txBody>
      </p:sp>
      <p:sp>
        <p:nvSpPr>
          <p:cNvPr id="18457" name="Text Box 15"/>
          <p:cNvSpPr txBox="1">
            <a:spLocks noChangeArrowheads="1"/>
          </p:cNvSpPr>
          <p:nvPr/>
        </p:nvSpPr>
        <p:spPr bwMode="auto">
          <a:xfrm>
            <a:off x="6553200" y="469265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/>
              <a:t>x</a:t>
            </a:r>
          </a:p>
        </p:txBody>
      </p:sp>
      <p:graphicFrame>
        <p:nvGraphicFramePr>
          <p:cNvPr id="18436" name="Object 16"/>
          <p:cNvGraphicFramePr>
            <a:graphicFrameLocks noChangeAspect="1"/>
          </p:cNvGraphicFramePr>
          <p:nvPr/>
        </p:nvGraphicFramePr>
        <p:xfrm>
          <a:off x="7486650" y="3790950"/>
          <a:ext cx="26828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9" name="Equation" r:id="rId8" imgW="164880" imgH="177480" progId="Equation.DSMT4">
                  <p:embed/>
                </p:oleObj>
              </mc:Choice>
              <mc:Fallback>
                <p:oleObj name="Equation" r:id="rId8" imgW="164880" imgH="177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790950"/>
                        <a:ext cx="26828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5" name="Object 17"/>
          <p:cNvGraphicFramePr>
            <a:graphicFrameLocks noChangeAspect="1"/>
          </p:cNvGraphicFramePr>
          <p:nvPr/>
        </p:nvGraphicFramePr>
        <p:xfrm>
          <a:off x="1411288" y="1608138"/>
          <a:ext cx="16954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0" name="Equation" r:id="rId10" imgW="952200" imgH="520560" progId="Equation.DSMT4">
                  <p:embed/>
                </p:oleObj>
              </mc:Choice>
              <mc:Fallback>
                <p:oleObj name="Equation" r:id="rId10" imgW="952200" imgH="5205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1608138"/>
                        <a:ext cx="16954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46" name="Text Box 18"/>
          <p:cNvSpPr txBox="1">
            <a:spLocks noChangeArrowheads="1"/>
          </p:cNvSpPr>
          <p:nvPr/>
        </p:nvSpPr>
        <p:spPr bwMode="auto">
          <a:xfrm>
            <a:off x="561975" y="1727200"/>
            <a:ext cx="1184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sz="2800" b="1">
                <a:solidFill>
                  <a:srgbClr val="FF0000"/>
                </a:solidFill>
                <a:latin typeface="Arial" charset="0"/>
              </a:rPr>
              <a:t>解：</a:t>
            </a:r>
          </a:p>
        </p:txBody>
      </p:sp>
      <p:graphicFrame>
        <p:nvGraphicFramePr>
          <p:cNvPr id="201747" name="Object 19"/>
          <p:cNvGraphicFramePr>
            <a:graphicFrameLocks noChangeAspect="1"/>
          </p:cNvGraphicFramePr>
          <p:nvPr/>
        </p:nvGraphicFramePr>
        <p:xfrm>
          <a:off x="936625" y="3157538"/>
          <a:ext cx="303053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1" name="Equation" r:id="rId12" imgW="1701720" imgH="380880" progId="Equation.DSMT4">
                  <p:embed/>
                </p:oleObj>
              </mc:Choice>
              <mc:Fallback>
                <p:oleObj name="Equation" r:id="rId12" imgW="1701720" imgH="38088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3157538"/>
                        <a:ext cx="303053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48" name="Text Box 20"/>
          <p:cNvSpPr txBox="1">
            <a:spLocks noChangeArrowheads="1"/>
          </p:cNvSpPr>
          <p:nvPr/>
        </p:nvSpPr>
        <p:spPr bwMode="auto">
          <a:xfrm>
            <a:off x="1146175" y="2579688"/>
            <a:ext cx="254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latin typeface="Arial" charset="0"/>
                <a:ea typeface="黑体" pitchFamily="2" charset="-122"/>
              </a:rPr>
              <a:t>对称性可知</a:t>
            </a:r>
          </a:p>
        </p:txBody>
      </p:sp>
      <p:graphicFrame>
        <p:nvGraphicFramePr>
          <p:cNvPr id="201749" name="Object 21"/>
          <p:cNvGraphicFramePr>
            <a:graphicFrameLocks noChangeAspect="1"/>
          </p:cNvGraphicFramePr>
          <p:nvPr/>
        </p:nvGraphicFramePr>
        <p:xfrm>
          <a:off x="1239838" y="4714875"/>
          <a:ext cx="28225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2" name="Equation" r:id="rId14" imgW="1625400" imgH="533160" progId="Equation.DSMT4">
                  <p:embed/>
                </p:oleObj>
              </mc:Choice>
              <mc:Fallback>
                <p:oleObj name="Equation" r:id="rId14" imgW="1625400" imgH="5331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4714875"/>
                        <a:ext cx="28225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50" name="Text Box 22"/>
          <p:cNvSpPr txBox="1">
            <a:spLocks noChangeArrowheads="1"/>
          </p:cNvSpPr>
          <p:nvPr/>
        </p:nvSpPr>
        <p:spPr bwMode="auto">
          <a:xfrm>
            <a:off x="3019425" y="5722938"/>
            <a:ext cx="565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ea typeface="黑体" pitchFamily="2" charset="-122"/>
              </a:rPr>
              <a:t>负号表示该点电场强度沿</a:t>
            </a:r>
            <a:r>
              <a:rPr kumimoji="0" lang="en-US" altLang="zh-CN">
                <a:ea typeface="黑体" pitchFamily="2" charset="-122"/>
              </a:rPr>
              <a:t>x</a:t>
            </a:r>
            <a:r>
              <a:rPr kumimoji="0" lang="zh-CN" altLang="en-US">
                <a:ea typeface="黑体" pitchFamily="2" charset="-122"/>
              </a:rPr>
              <a:t>轴负向</a:t>
            </a:r>
          </a:p>
        </p:txBody>
      </p:sp>
      <p:graphicFrame>
        <p:nvGraphicFramePr>
          <p:cNvPr id="201775" name="Object 47"/>
          <p:cNvGraphicFramePr>
            <a:graphicFrameLocks noChangeAspect="1"/>
          </p:cNvGraphicFramePr>
          <p:nvPr/>
        </p:nvGraphicFramePr>
        <p:xfrm>
          <a:off x="3044825" y="2633663"/>
          <a:ext cx="9731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3" name="Equation" r:id="rId16" imgW="545760" imgH="279360" progId="Equation.DSMT4">
                  <p:embed/>
                </p:oleObj>
              </mc:Choice>
              <mc:Fallback>
                <p:oleObj name="Equation" r:id="rId16" imgW="545760" imgH="27936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825" y="2633663"/>
                        <a:ext cx="97313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76" name="Object 48"/>
          <p:cNvGraphicFramePr>
            <a:graphicFrameLocks noChangeAspect="1"/>
          </p:cNvGraphicFramePr>
          <p:nvPr/>
        </p:nvGraphicFramePr>
        <p:xfrm>
          <a:off x="3171825" y="1612900"/>
          <a:ext cx="126523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4" name="Equation" r:id="rId18" imgW="711000" imgH="520560" progId="Equation.DSMT4">
                  <p:embed/>
                </p:oleObj>
              </mc:Choice>
              <mc:Fallback>
                <p:oleObj name="Equation" r:id="rId18" imgW="711000" imgH="52056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825" y="1612900"/>
                        <a:ext cx="126523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77" name="Object 49"/>
          <p:cNvGraphicFramePr>
            <a:graphicFrameLocks noChangeAspect="1"/>
          </p:cNvGraphicFramePr>
          <p:nvPr/>
        </p:nvGraphicFramePr>
        <p:xfrm>
          <a:off x="1212850" y="3875088"/>
          <a:ext cx="27559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5" name="Equation" r:id="rId20" imgW="1587240" imgH="520560" progId="Equation.DSMT4">
                  <p:embed/>
                </p:oleObj>
              </mc:Choice>
              <mc:Fallback>
                <p:oleObj name="Equation" r:id="rId20" imgW="1587240" imgH="52056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3875088"/>
                        <a:ext cx="27559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78" name="Object 50"/>
          <p:cNvGraphicFramePr>
            <a:graphicFrameLocks noChangeAspect="1"/>
          </p:cNvGraphicFramePr>
          <p:nvPr/>
        </p:nvGraphicFramePr>
        <p:xfrm>
          <a:off x="1270000" y="5480050"/>
          <a:ext cx="10588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6" name="Equation" r:id="rId22" imgW="609480" imgH="533160" progId="Equation.DSMT4">
                  <p:embed/>
                </p:oleObj>
              </mc:Choice>
              <mc:Fallback>
                <p:oleObj name="Equation" r:id="rId22" imgW="609480" imgH="53316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480050"/>
                        <a:ext cx="105886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80" name="Text Box 52"/>
          <p:cNvSpPr txBox="1">
            <a:spLocks noChangeArrowheads="1"/>
          </p:cNvSpPr>
          <p:nvPr/>
        </p:nvSpPr>
        <p:spPr bwMode="auto">
          <a:xfrm>
            <a:off x="7672388" y="4710113"/>
            <a:ext cx="649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d</a:t>
            </a:r>
            <a:r>
              <a:rPr lang="en-US" altLang="zh-CN" b="1" i="1"/>
              <a:t>l</a:t>
            </a:r>
          </a:p>
        </p:txBody>
      </p:sp>
      <p:sp>
        <p:nvSpPr>
          <p:cNvPr id="201781" name="Rectangle 53"/>
          <p:cNvSpPr>
            <a:spLocks noChangeArrowheads="1"/>
          </p:cNvSpPr>
          <p:nvPr/>
        </p:nvSpPr>
        <p:spPr bwMode="auto">
          <a:xfrm>
            <a:off x="7872413" y="2925763"/>
            <a:ext cx="42862" cy="1828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4197350" y="2174875"/>
            <a:ext cx="2454275" cy="2424113"/>
            <a:chOff x="2644" y="1370"/>
            <a:chExt cx="1546" cy="1527"/>
          </a:xfrm>
        </p:grpSpPr>
        <p:grpSp>
          <p:nvGrpSpPr>
            <p:cNvPr id="18474" name="Group 24"/>
            <p:cNvGrpSpPr>
              <a:grpSpLocks/>
            </p:cNvGrpSpPr>
            <p:nvPr/>
          </p:nvGrpSpPr>
          <p:grpSpPr bwMode="auto">
            <a:xfrm>
              <a:off x="2644" y="1370"/>
              <a:ext cx="1546" cy="1527"/>
              <a:chOff x="2728" y="1265"/>
              <a:chExt cx="1546" cy="1527"/>
            </a:xfrm>
          </p:grpSpPr>
          <p:grpSp>
            <p:nvGrpSpPr>
              <p:cNvPr id="18478" name="Group 25"/>
              <p:cNvGrpSpPr>
                <a:grpSpLocks/>
              </p:cNvGrpSpPr>
              <p:nvPr/>
            </p:nvGrpSpPr>
            <p:grpSpPr bwMode="auto">
              <a:xfrm>
                <a:off x="2728" y="1265"/>
                <a:ext cx="1546" cy="1417"/>
                <a:chOff x="2728" y="1265"/>
                <a:chExt cx="1546" cy="1417"/>
              </a:xfrm>
            </p:grpSpPr>
            <p:grpSp>
              <p:nvGrpSpPr>
                <p:cNvPr id="18481" name="Group 26"/>
                <p:cNvGrpSpPr>
                  <a:grpSpLocks/>
                </p:cNvGrpSpPr>
                <p:nvPr/>
              </p:nvGrpSpPr>
              <p:grpSpPr bwMode="auto">
                <a:xfrm>
                  <a:off x="2728" y="1265"/>
                  <a:ext cx="1546" cy="1417"/>
                  <a:chOff x="2395" y="1454"/>
                  <a:chExt cx="1546" cy="1417"/>
                </a:xfrm>
              </p:grpSpPr>
              <p:sp>
                <p:nvSpPr>
                  <p:cNvPr id="18483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625" y="1673"/>
                    <a:ext cx="932" cy="896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395" y="2140"/>
                    <a:ext cx="154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3108" y="1454"/>
                    <a:ext cx="0" cy="141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7" y="1901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87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75" y="1674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88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22" y="1519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8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18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9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44" y="1738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91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72" y="1939"/>
                    <a:ext cx="169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-</a:t>
                    </a:r>
                  </a:p>
                </p:txBody>
              </p:sp>
              <p:sp>
                <p:nvSpPr>
                  <p:cNvPr id="18492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7" y="2203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11" y="2422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0" y="2550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41" y="2513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6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51" y="2358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7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7" y="2193"/>
                    <a:ext cx="20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r>
                      <a:rPr kumimoji="0" lang="en-US" altLang="zh-CN" sz="2000"/>
                      <a:t>+</a:t>
                    </a:r>
                  </a:p>
                </p:txBody>
              </p:sp>
              <p:sp>
                <p:nvSpPr>
                  <p:cNvPr id="18498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2139"/>
                    <a:ext cx="375" cy="22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482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838"/>
                  <a:ext cx="201" cy="119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8445" name="Object 44"/>
                <p:cNvGraphicFramePr>
                  <a:graphicFrameLocks noChangeAspect="1"/>
                </p:cNvGraphicFramePr>
                <p:nvPr/>
              </p:nvGraphicFramePr>
              <p:xfrm>
                <a:off x="3442" y="2023"/>
                <a:ext cx="154" cy="1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277" name="Equation" r:id="rId24" imgW="139680" imgH="164880" progId="Equation.DSMT4">
                        <p:embed/>
                      </p:oleObj>
                    </mc:Choice>
                    <mc:Fallback>
                      <p:oleObj name="Equation" r:id="rId24" imgW="139680" imgH="164880" progId="Equation.DSMT4">
                        <p:embed/>
                        <p:pic>
                          <p:nvPicPr>
                            <p:cNvPr id="0" name="Object 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42" y="2023"/>
                              <a:ext cx="154" cy="1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79" name="Text Box 45"/>
              <p:cNvSpPr txBox="1">
                <a:spLocks noChangeArrowheads="1"/>
              </p:cNvSpPr>
              <p:nvPr/>
            </p:nvSpPr>
            <p:spPr bwMode="auto">
              <a:xfrm>
                <a:off x="3489" y="2542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000"/>
                  <a:t>x</a:t>
                </a:r>
              </a:p>
            </p:txBody>
          </p:sp>
          <p:sp>
            <p:nvSpPr>
              <p:cNvPr id="18480" name="Text Box 46"/>
              <p:cNvSpPr txBox="1">
                <a:spLocks noChangeArrowheads="1"/>
              </p:cNvSpPr>
              <p:nvPr/>
            </p:nvSpPr>
            <p:spPr bwMode="auto">
              <a:xfrm>
                <a:off x="4074" y="1664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2000"/>
                  <a:t>y</a:t>
                </a:r>
              </a:p>
            </p:txBody>
          </p:sp>
        </p:grpSp>
        <p:sp>
          <p:nvSpPr>
            <p:cNvPr id="18475" name="Text Box 54"/>
            <p:cNvSpPr txBox="1">
              <a:spLocks noChangeArrowheads="1"/>
            </p:cNvSpPr>
            <p:nvPr/>
          </p:nvSpPr>
          <p:spPr bwMode="auto">
            <a:xfrm>
              <a:off x="3061" y="1663"/>
              <a:ext cx="6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d</a:t>
              </a:r>
              <a:r>
                <a:rPr lang="en-US" altLang="zh-CN" b="1" i="1"/>
                <a:t>E</a:t>
              </a:r>
            </a:p>
          </p:txBody>
        </p:sp>
        <p:sp>
          <p:nvSpPr>
            <p:cNvPr id="18476" name="Text Box 55"/>
            <p:cNvSpPr txBox="1">
              <a:spLocks noChangeArrowheads="1"/>
            </p:cNvSpPr>
            <p:nvPr/>
          </p:nvSpPr>
          <p:spPr bwMode="auto">
            <a:xfrm>
              <a:off x="3650" y="2202"/>
              <a:ext cx="4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d</a:t>
              </a:r>
              <a:r>
                <a:rPr lang="en-US" altLang="zh-CN" b="1" i="1"/>
                <a:t>l</a:t>
              </a:r>
            </a:p>
          </p:txBody>
        </p:sp>
        <p:sp>
          <p:nvSpPr>
            <p:cNvPr id="18477" name="Line 57"/>
            <p:cNvSpPr>
              <a:spLocks noChangeShapeType="1"/>
            </p:cNvSpPr>
            <p:nvPr/>
          </p:nvSpPr>
          <p:spPr bwMode="auto">
            <a:xfrm flipH="1">
              <a:off x="3722" y="2268"/>
              <a:ext cx="15" cy="2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64" name="Line 59"/>
          <p:cNvSpPr>
            <a:spLocks noChangeShapeType="1"/>
          </p:cNvSpPr>
          <p:nvPr/>
        </p:nvSpPr>
        <p:spPr bwMode="auto">
          <a:xfrm>
            <a:off x="8321675" y="3714750"/>
            <a:ext cx="5365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Line 60"/>
          <p:cNvSpPr>
            <a:spLocks noChangeShapeType="1"/>
          </p:cNvSpPr>
          <p:nvPr/>
        </p:nvSpPr>
        <p:spPr bwMode="auto">
          <a:xfrm flipV="1">
            <a:off x="7658100" y="1976438"/>
            <a:ext cx="0" cy="927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6" name="Line 61"/>
          <p:cNvSpPr>
            <a:spLocks noChangeShapeType="1"/>
          </p:cNvSpPr>
          <p:nvPr/>
        </p:nvSpPr>
        <p:spPr bwMode="auto">
          <a:xfrm flipH="1">
            <a:off x="6537325" y="4024313"/>
            <a:ext cx="765175" cy="741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1791" name="Object 63"/>
          <p:cNvGraphicFramePr>
            <a:graphicFrameLocks noChangeAspect="1"/>
          </p:cNvGraphicFramePr>
          <p:nvPr/>
        </p:nvGraphicFramePr>
        <p:xfrm>
          <a:off x="2482850" y="3152775"/>
          <a:ext cx="7461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8" name="Equation" r:id="rId26" imgW="419040" imgH="380880" progId="Equation.DSMT4">
                  <p:embed/>
                </p:oleObj>
              </mc:Choice>
              <mc:Fallback>
                <p:oleObj name="Equation" r:id="rId26" imgW="419040" imgH="38088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3152775"/>
                        <a:ext cx="7461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92" name="Text Box 64"/>
          <p:cNvSpPr txBox="1">
            <a:spLocks noChangeArrowheads="1"/>
          </p:cNvSpPr>
          <p:nvPr/>
        </p:nvSpPr>
        <p:spPr bwMode="auto">
          <a:xfrm>
            <a:off x="2251075" y="3260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1793" name="Text Box 65"/>
          <p:cNvSpPr txBox="1">
            <a:spLocks noChangeArrowheads="1"/>
          </p:cNvSpPr>
          <p:nvPr/>
        </p:nvSpPr>
        <p:spPr bwMode="auto">
          <a:xfrm>
            <a:off x="2033588" y="3328988"/>
            <a:ext cx="414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/>
              <a:t>－</a:t>
            </a:r>
          </a:p>
        </p:txBody>
      </p:sp>
      <p:grpSp>
        <p:nvGrpSpPr>
          <p:cNvPr id="6" name="Group 69"/>
          <p:cNvGrpSpPr>
            <a:grpSpLocks/>
          </p:cNvGrpSpPr>
          <p:nvPr/>
        </p:nvGrpSpPr>
        <p:grpSpPr bwMode="auto">
          <a:xfrm>
            <a:off x="4719638" y="3268663"/>
            <a:ext cx="606425" cy="458787"/>
            <a:chOff x="2973" y="2059"/>
            <a:chExt cx="382" cy="289"/>
          </a:xfrm>
        </p:grpSpPr>
        <p:sp>
          <p:nvSpPr>
            <p:cNvPr id="18472" name="Line 66"/>
            <p:cNvSpPr>
              <a:spLocks noChangeShapeType="1"/>
            </p:cNvSpPr>
            <p:nvPr/>
          </p:nvSpPr>
          <p:spPr bwMode="auto">
            <a:xfrm flipH="1">
              <a:off x="2973" y="2059"/>
              <a:ext cx="382" cy="2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3" name="Text Box 67"/>
            <p:cNvSpPr txBox="1">
              <a:spLocks noChangeArrowheads="1"/>
            </p:cNvSpPr>
            <p:nvPr/>
          </p:nvSpPr>
          <p:spPr bwMode="auto">
            <a:xfrm>
              <a:off x="3050" y="2098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 i="1">
                  <a:sym typeface="Symbol" pitchFamily="18" charset="2"/>
                </a:rPr>
                <a:t></a:t>
              </a:r>
            </a:p>
          </p:txBody>
        </p:sp>
      </p:grpSp>
      <p:sp>
        <p:nvSpPr>
          <p:cNvPr id="201796" name="Line 68"/>
          <p:cNvSpPr>
            <a:spLocks noChangeShapeType="1"/>
          </p:cNvSpPr>
          <p:nvPr/>
        </p:nvSpPr>
        <p:spPr bwMode="auto">
          <a:xfrm flipV="1">
            <a:off x="5326063" y="3076575"/>
            <a:ext cx="284162" cy="1936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1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0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0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0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0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0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0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0" grpId="0"/>
      <p:bldP spid="201746" grpId="0"/>
      <p:bldP spid="201748" grpId="0"/>
      <p:bldP spid="201750" grpId="0"/>
      <p:bldP spid="201781" grpId="0" animBg="1"/>
      <p:bldP spid="201792" grpId="0"/>
      <p:bldP spid="201793" grpId="0"/>
      <p:bldP spid="20179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AutoShape 2"/>
          <p:cNvSpPr>
            <a:spLocks noChangeArrowheads="1"/>
          </p:cNvSpPr>
          <p:nvPr/>
        </p:nvSpPr>
        <p:spPr bwMode="auto">
          <a:xfrm>
            <a:off x="4716463" y="5589588"/>
            <a:ext cx="2016125" cy="503237"/>
          </a:xfrm>
          <a:prstGeom prst="wedgeEllipseCallout">
            <a:avLst>
              <a:gd name="adj1" fmla="val -51023"/>
              <a:gd name="adj2" fmla="val 82176"/>
            </a:avLst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>
              <a:ea typeface="楷体_GB2312" pitchFamily="49" charset="-122"/>
            </a:endParaRP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auto">
          <a:xfrm>
            <a:off x="704850" y="38893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7</a:t>
            </a: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.</a:t>
            </a:r>
            <a:r>
              <a:rPr lang="zh-CN" altLang="en-US" sz="2800" b="1">
                <a:latin typeface="宋体" pitchFamily="2" charset="-122"/>
              </a:rPr>
              <a:t>求一均匀带电圆环轴线上的电场强度</a:t>
            </a:r>
            <a:r>
              <a:rPr lang="en-US" altLang="zh-CN" sz="2800" b="1" i="1"/>
              <a:t>E</a:t>
            </a:r>
            <a:r>
              <a:rPr lang="en-US" altLang="zh-CN" sz="2800" b="1"/>
              <a:t>=</a:t>
            </a:r>
            <a:r>
              <a:rPr lang="zh-CN" altLang="en-US" sz="2800" b="1"/>
              <a:t>？</a:t>
            </a:r>
          </a:p>
        </p:txBody>
      </p:sp>
      <p:sp>
        <p:nvSpPr>
          <p:cNvPr id="178180" name="Oval 4"/>
          <p:cNvSpPr>
            <a:spLocks noChangeArrowheads="1"/>
          </p:cNvSpPr>
          <p:nvPr/>
        </p:nvSpPr>
        <p:spPr bwMode="auto">
          <a:xfrm>
            <a:off x="5707063" y="2039938"/>
            <a:ext cx="520700" cy="1663700"/>
          </a:xfrm>
          <a:prstGeom prst="ellipse">
            <a:avLst/>
          </a:prstGeom>
          <a:noFill/>
          <a:ln w="762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733425" y="1325563"/>
            <a:ext cx="6430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r>
              <a:rPr lang="zh-CN" altLang="en-US" sz="2800" b="1"/>
              <a:t>在圆环上任取电荷元</a:t>
            </a:r>
            <a:r>
              <a:rPr lang="en-US" altLang="zh-CN" sz="2800"/>
              <a:t>d</a:t>
            </a:r>
            <a:r>
              <a:rPr lang="en-US" altLang="zh-CN" sz="2800" b="1" i="1"/>
              <a:t>q</a:t>
            </a:r>
          </a:p>
        </p:txBody>
      </p:sp>
      <p:graphicFrame>
        <p:nvGraphicFramePr>
          <p:cNvPr id="178182" name="Object 6"/>
          <p:cNvGraphicFramePr>
            <a:graphicFrameLocks/>
          </p:cNvGraphicFramePr>
          <p:nvPr/>
        </p:nvGraphicFramePr>
        <p:xfrm>
          <a:off x="2195513" y="1773238"/>
          <a:ext cx="23050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" name="Equation" r:id="rId3" imgW="2108160" imgH="799920" progId="Equation.DSMT4">
                  <p:embed/>
                </p:oleObj>
              </mc:Choice>
              <mc:Fallback>
                <p:oleObj name="Equation" r:id="rId3" imgW="2108160" imgH="79992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73238"/>
                        <a:ext cx="23050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3" name="Object 7"/>
          <p:cNvGraphicFramePr>
            <a:graphicFrameLocks/>
          </p:cNvGraphicFramePr>
          <p:nvPr/>
        </p:nvGraphicFramePr>
        <p:xfrm>
          <a:off x="2316163" y="3213100"/>
          <a:ext cx="20399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" name="Equation" r:id="rId5" imgW="2120760" imgH="431640" progId="Equation.DSMT4">
                  <p:embed/>
                </p:oleObj>
              </mc:Choice>
              <mc:Fallback>
                <p:oleObj name="Equation" r:id="rId5" imgW="2120760" imgH="43164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3213100"/>
                        <a:ext cx="20399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4" name="Object 8"/>
          <p:cNvGraphicFramePr>
            <a:graphicFrameLocks/>
          </p:cNvGraphicFramePr>
          <p:nvPr/>
        </p:nvGraphicFramePr>
        <p:xfrm>
          <a:off x="6910388" y="2560638"/>
          <a:ext cx="304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9" name="Equation" r:id="rId7" imgW="253800" imgH="342720" progId="Equation.3">
                  <p:embed/>
                </p:oleObj>
              </mc:Choice>
              <mc:Fallback>
                <p:oleObj name="Equation" r:id="rId7" imgW="253800" imgH="34272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388" y="2560638"/>
                        <a:ext cx="304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5" name="Object 9"/>
          <p:cNvGraphicFramePr>
            <a:graphicFrameLocks/>
          </p:cNvGraphicFramePr>
          <p:nvPr/>
        </p:nvGraphicFramePr>
        <p:xfrm>
          <a:off x="6510338" y="2882900"/>
          <a:ext cx="279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0" name="Equation" r:id="rId9" imgW="266400" imgH="253800" progId="Equation.3">
                  <p:embed/>
                </p:oleObj>
              </mc:Choice>
              <mc:Fallback>
                <p:oleObj name="Equation" r:id="rId9" imgW="266400" imgH="2538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38" y="2882900"/>
                        <a:ext cx="2794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6" name="Object 10"/>
          <p:cNvGraphicFramePr>
            <a:graphicFrameLocks/>
          </p:cNvGraphicFramePr>
          <p:nvPr/>
        </p:nvGraphicFramePr>
        <p:xfrm>
          <a:off x="5510213" y="1736725"/>
          <a:ext cx="3571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1" name="Equation" r:id="rId11" imgW="393480" imgH="393480" progId="Equation.DSMT4">
                  <p:embed/>
                </p:oleObj>
              </mc:Choice>
              <mc:Fallback>
                <p:oleObj name="Equation" r:id="rId11" imgW="393480" imgH="39348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1736725"/>
                        <a:ext cx="3571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7" name="Line 11"/>
          <p:cNvSpPr>
            <a:spLocks noChangeShapeType="1"/>
          </p:cNvSpPr>
          <p:nvPr/>
        </p:nvSpPr>
        <p:spPr bwMode="auto">
          <a:xfrm rot="-165956">
            <a:off x="6007100" y="1960563"/>
            <a:ext cx="1447800" cy="91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188" name="Object 12"/>
          <p:cNvGraphicFramePr>
            <a:graphicFrameLocks noChangeAspect="1"/>
          </p:cNvGraphicFramePr>
          <p:nvPr/>
        </p:nvGraphicFramePr>
        <p:xfrm>
          <a:off x="6804025" y="2089150"/>
          <a:ext cx="2476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2" name="Equation" r:id="rId13" imgW="228600" imgH="304560" progId="Equation.3">
                  <p:embed/>
                </p:oleObj>
              </mc:Choice>
              <mc:Fallback>
                <p:oleObj name="Equation" r:id="rId13" imgW="228600" imgH="3045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089150"/>
                        <a:ext cx="2476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9" name="Line 13"/>
          <p:cNvSpPr>
            <a:spLocks noChangeShapeType="1"/>
          </p:cNvSpPr>
          <p:nvPr/>
        </p:nvSpPr>
        <p:spPr bwMode="auto">
          <a:xfrm>
            <a:off x="7519988" y="2878138"/>
            <a:ext cx="5334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190" name="Object 14"/>
          <p:cNvGraphicFramePr>
            <a:graphicFrameLocks noChangeAspect="1"/>
          </p:cNvGraphicFramePr>
          <p:nvPr/>
        </p:nvGraphicFramePr>
        <p:xfrm>
          <a:off x="7885113" y="3068638"/>
          <a:ext cx="49847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3" name="Equation" r:id="rId15" imgW="469800" imgH="406080" progId="Equation.DSMT4">
                  <p:embed/>
                </p:oleObj>
              </mc:Choice>
              <mc:Fallback>
                <p:oleObj name="Equation" r:id="rId15" imgW="469800" imgH="4060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068638"/>
                        <a:ext cx="49847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91" name="Line 15"/>
          <p:cNvSpPr>
            <a:spLocks noChangeShapeType="1"/>
          </p:cNvSpPr>
          <p:nvPr/>
        </p:nvSpPr>
        <p:spPr bwMode="auto">
          <a:xfrm flipV="1">
            <a:off x="6072188" y="2878138"/>
            <a:ext cx="1447800" cy="838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192" name="Text Box 16"/>
          <p:cNvSpPr txBox="1">
            <a:spLocks noChangeArrowheads="1"/>
          </p:cNvSpPr>
          <p:nvPr/>
        </p:nvSpPr>
        <p:spPr bwMode="auto">
          <a:xfrm>
            <a:off x="1462088" y="2636838"/>
            <a:ext cx="3830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由对称性知</a:t>
            </a:r>
          </a:p>
        </p:txBody>
      </p:sp>
      <p:graphicFrame>
        <p:nvGraphicFramePr>
          <p:cNvPr id="178193" name="Object 17"/>
          <p:cNvGraphicFramePr>
            <a:graphicFrameLocks/>
          </p:cNvGraphicFramePr>
          <p:nvPr/>
        </p:nvGraphicFramePr>
        <p:xfrm>
          <a:off x="3535363" y="2730500"/>
          <a:ext cx="10652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4" name="Equation" r:id="rId17" imgW="1091880" imgH="431640" progId="Equation.DSMT4">
                  <p:embed/>
                </p:oleObj>
              </mc:Choice>
              <mc:Fallback>
                <p:oleObj name="Equation" r:id="rId17" imgW="1091880" imgH="431640" progId="Equation.DSMT4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363" y="2730500"/>
                        <a:ext cx="106521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94" name="Line 18"/>
          <p:cNvSpPr>
            <a:spLocks noChangeShapeType="1"/>
          </p:cNvSpPr>
          <p:nvPr/>
        </p:nvSpPr>
        <p:spPr bwMode="auto">
          <a:xfrm flipV="1">
            <a:off x="7519988" y="2497138"/>
            <a:ext cx="5334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195" name="Text Box 19"/>
          <p:cNvSpPr txBox="1">
            <a:spLocks noChangeArrowheads="1"/>
          </p:cNvSpPr>
          <p:nvPr/>
        </p:nvSpPr>
        <p:spPr bwMode="auto">
          <a:xfrm>
            <a:off x="7345363" y="2863850"/>
            <a:ext cx="401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8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78196" name="Rectangle 20"/>
          <p:cNvSpPr>
            <a:spLocks noChangeArrowheads="1"/>
          </p:cNvSpPr>
          <p:nvPr/>
        </p:nvSpPr>
        <p:spPr bwMode="auto">
          <a:xfrm>
            <a:off x="1411288" y="836613"/>
            <a:ext cx="640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/>
              <a:t>已知：圆环半径为</a:t>
            </a:r>
            <a:r>
              <a:rPr lang="en-US" altLang="zh-CN" sz="2800" b="1" i="1"/>
              <a:t>R</a:t>
            </a:r>
            <a:r>
              <a:rPr lang="zh-CN" altLang="en-US" sz="2800" b="1"/>
              <a:t>，带电量为</a:t>
            </a:r>
            <a:r>
              <a:rPr lang="en-US" altLang="zh-CN" sz="2800" b="1" i="1"/>
              <a:t>Q</a:t>
            </a:r>
            <a:r>
              <a:rPr lang="zh-CN" altLang="en-US" sz="2800" b="1"/>
              <a:t>。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716463" y="1177925"/>
            <a:ext cx="4130675" cy="2881313"/>
            <a:chOff x="2640" y="2505"/>
            <a:chExt cx="2602" cy="1815"/>
          </a:xfrm>
        </p:grpSpPr>
        <p:grpSp>
          <p:nvGrpSpPr>
            <p:cNvPr id="19500" name="Group 22"/>
            <p:cNvGrpSpPr>
              <a:grpSpLocks/>
            </p:cNvGrpSpPr>
            <p:nvPr/>
          </p:nvGrpSpPr>
          <p:grpSpPr bwMode="auto">
            <a:xfrm>
              <a:off x="2890" y="3576"/>
              <a:ext cx="2352" cy="0"/>
              <a:chOff x="3408" y="2784"/>
              <a:chExt cx="2352" cy="0"/>
            </a:xfrm>
          </p:grpSpPr>
          <p:sp>
            <p:nvSpPr>
              <p:cNvPr id="19507" name="Line 23"/>
              <p:cNvSpPr>
                <a:spLocks noChangeShapeType="1"/>
              </p:cNvSpPr>
              <p:nvPr/>
            </p:nvSpPr>
            <p:spPr bwMode="auto">
              <a:xfrm>
                <a:off x="3408" y="2784"/>
                <a:ext cx="211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08" name="Line 24"/>
              <p:cNvSpPr>
                <a:spLocks noChangeShapeType="1"/>
              </p:cNvSpPr>
              <p:nvPr/>
            </p:nvSpPr>
            <p:spPr bwMode="auto">
              <a:xfrm>
                <a:off x="5328" y="2784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9501" name="Text Box 25"/>
            <p:cNvSpPr txBox="1">
              <a:spLocks noChangeArrowheads="1"/>
            </p:cNvSpPr>
            <p:nvPr/>
          </p:nvSpPr>
          <p:spPr bwMode="auto">
            <a:xfrm>
              <a:off x="5014" y="352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800" b="1"/>
                <a:t>x</a:t>
              </a:r>
            </a:p>
          </p:txBody>
        </p:sp>
        <p:sp>
          <p:nvSpPr>
            <p:cNvPr id="19502" name="Text Box 26"/>
            <p:cNvSpPr txBox="1">
              <a:spLocks noChangeArrowheads="1"/>
            </p:cNvSpPr>
            <p:nvPr/>
          </p:nvSpPr>
          <p:spPr bwMode="auto">
            <a:xfrm>
              <a:off x="3466" y="250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800" b="1"/>
                <a:t>y</a:t>
              </a:r>
            </a:p>
          </p:txBody>
        </p:sp>
        <p:sp>
          <p:nvSpPr>
            <p:cNvPr id="19503" name="Line 27"/>
            <p:cNvSpPr>
              <a:spLocks noChangeShapeType="1"/>
            </p:cNvSpPr>
            <p:nvPr/>
          </p:nvSpPr>
          <p:spPr bwMode="auto">
            <a:xfrm flipH="1">
              <a:off x="2842" y="3567"/>
              <a:ext cx="576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04" name="Text Box 28"/>
            <p:cNvSpPr txBox="1">
              <a:spLocks noChangeArrowheads="1"/>
            </p:cNvSpPr>
            <p:nvPr/>
          </p:nvSpPr>
          <p:spPr bwMode="auto">
            <a:xfrm>
              <a:off x="2640" y="3993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800" b="1"/>
                <a:t>z</a:t>
              </a:r>
            </a:p>
          </p:txBody>
        </p:sp>
        <p:sp>
          <p:nvSpPr>
            <p:cNvPr id="19505" name="Text Box 29"/>
            <p:cNvSpPr txBox="1">
              <a:spLocks noChangeArrowheads="1"/>
            </p:cNvSpPr>
            <p:nvPr/>
          </p:nvSpPr>
          <p:spPr bwMode="auto">
            <a:xfrm>
              <a:off x="3312" y="347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r>
                <a:rPr lang="en-US" altLang="zh-CN" sz="2800" b="1"/>
                <a:t>o</a:t>
              </a:r>
            </a:p>
          </p:txBody>
        </p:sp>
        <p:sp>
          <p:nvSpPr>
            <p:cNvPr id="19506" name="Line 30"/>
            <p:cNvSpPr>
              <a:spLocks noChangeShapeType="1"/>
            </p:cNvSpPr>
            <p:nvPr/>
          </p:nvSpPr>
          <p:spPr bwMode="auto">
            <a:xfrm flipV="1">
              <a:off x="3408" y="2688"/>
              <a:ext cx="0" cy="9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178207" name="Object 31"/>
          <p:cNvGraphicFramePr>
            <a:graphicFrameLocks/>
          </p:cNvGraphicFramePr>
          <p:nvPr/>
        </p:nvGraphicFramePr>
        <p:xfrm>
          <a:off x="1668463" y="3651250"/>
          <a:ext cx="22367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5" name="Equation" r:id="rId19" imgW="2209680" imgH="482400" progId="Equation.DSMT4">
                  <p:embed/>
                </p:oleObj>
              </mc:Choice>
              <mc:Fallback>
                <p:oleObj name="Equation" r:id="rId19" imgW="2209680" imgH="482400" progId="Equation.DSMT4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3651250"/>
                        <a:ext cx="22367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8" name="Object 32"/>
          <p:cNvGraphicFramePr>
            <a:graphicFrameLocks noChangeAspect="1"/>
          </p:cNvGraphicFramePr>
          <p:nvPr/>
        </p:nvGraphicFramePr>
        <p:xfrm>
          <a:off x="4608513" y="4221163"/>
          <a:ext cx="14430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6" name="Equation" r:id="rId21" imgW="1320480" imgH="774360" progId="Equation.DSMT4">
                  <p:embed/>
                </p:oleObj>
              </mc:Choice>
              <mc:Fallback>
                <p:oleObj name="Equation" r:id="rId21" imgW="1320480" imgH="77436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4221163"/>
                        <a:ext cx="1443037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9" name="Object 33"/>
          <p:cNvGraphicFramePr>
            <a:graphicFrameLocks/>
          </p:cNvGraphicFramePr>
          <p:nvPr/>
        </p:nvGraphicFramePr>
        <p:xfrm>
          <a:off x="2057400" y="5013325"/>
          <a:ext cx="25860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7" name="Equation" r:id="rId23" imgW="2628720" imgH="812520" progId="Equation.DSMT4">
                  <p:embed/>
                </p:oleObj>
              </mc:Choice>
              <mc:Fallback>
                <p:oleObj name="Equation" r:id="rId23" imgW="2628720" imgH="812520" progId="Equation.DSMT4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13325"/>
                        <a:ext cx="2586038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699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0" name="Object 34"/>
          <p:cNvGraphicFramePr>
            <a:graphicFrameLocks noChangeAspect="1"/>
          </p:cNvGraphicFramePr>
          <p:nvPr/>
        </p:nvGraphicFramePr>
        <p:xfrm>
          <a:off x="7081838" y="3638550"/>
          <a:ext cx="13382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8" name="Equation" r:id="rId25" imgW="1384200" imgH="711000" progId="Equation.DSMT4">
                  <p:embed/>
                </p:oleObj>
              </mc:Choice>
              <mc:Fallback>
                <p:oleObj name="Equation" r:id="rId25" imgW="1384200" imgH="711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838" y="3638550"/>
                        <a:ext cx="1338262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1" name="Object 35"/>
          <p:cNvGraphicFramePr>
            <a:graphicFrameLocks/>
          </p:cNvGraphicFramePr>
          <p:nvPr/>
        </p:nvGraphicFramePr>
        <p:xfrm>
          <a:off x="3322638" y="5895975"/>
          <a:ext cx="1697037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9" name="Equation" r:id="rId27" imgW="1714320" imgH="799920" progId="Equation.DSMT4">
                  <p:embed/>
                </p:oleObj>
              </mc:Choice>
              <mc:Fallback>
                <p:oleObj name="Equation" r:id="rId27" imgW="1714320" imgH="799920" progId="Equation.DSMT4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2638" y="5895975"/>
                        <a:ext cx="1697037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699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2" name="Object 36"/>
          <p:cNvGraphicFramePr>
            <a:graphicFrameLocks/>
          </p:cNvGraphicFramePr>
          <p:nvPr/>
        </p:nvGraphicFramePr>
        <p:xfrm>
          <a:off x="2079625" y="6164263"/>
          <a:ext cx="1066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0" name="Equation" r:id="rId29" imgW="1054080" imgH="330120" progId="Equation.3">
                  <p:embed/>
                </p:oleObj>
              </mc:Choice>
              <mc:Fallback>
                <p:oleObj name="Equation" r:id="rId29" imgW="1054080" imgH="33012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6164263"/>
                        <a:ext cx="1066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3" name="Text Box 37"/>
          <p:cNvSpPr txBox="1">
            <a:spLocks noChangeArrowheads="1"/>
          </p:cNvSpPr>
          <p:nvPr/>
        </p:nvSpPr>
        <p:spPr bwMode="auto">
          <a:xfrm>
            <a:off x="1503363" y="602138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若</a:t>
            </a:r>
          </a:p>
        </p:txBody>
      </p:sp>
      <p:sp>
        <p:nvSpPr>
          <p:cNvPr id="178214" name="Text Box 38"/>
          <p:cNvSpPr txBox="1">
            <a:spLocks noChangeArrowheads="1"/>
          </p:cNvSpPr>
          <p:nvPr/>
        </p:nvSpPr>
        <p:spPr bwMode="auto">
          <a:xfrm>
            <a:off x="5003800" y="5538788"/>
            <a:ext cx="259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bg1"/>
                </a:solidFill>
                <a:ea typeface="黑体" pitchFamily="2" charset="-122"/>
              </a:rPr>
              <a:t>点电荷</a:t>
            </a:r>
          </a:p>
        </p:txBody>
      </p:sp>
      <p:graphicFrame>
        <p:nvGraphicFramePr>
          <p:cNvPr id="178216" name="Object 40"/>
          <p:cNvGraphicFramePr>
            <a:graphicFrameLocks noChangeAspect="1"/>
          </p:cNvGraphicFramePr>
          <p:nvPr/>
        </p:nvGraphicFramePr>
        <p:xfrm>
          <a:off x="7885113" y="2060575"/>
          <a:ext cx="5651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1" name="Equation" r:id="rId31" imgW="533160" imgH="406080" progId="Equation.DSMT4">
                  <p:embed/>
                </p:oleObj>
              </mc:Choice>
              <mc:Fallback>
                <p:oleObj name="Equation" r:id="rId31" imgW="533160" imgH="40608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2060575"/>
                        <a:ext cx="56515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7" name="Object 41"/>
          <p:cNvGraphicFramePr>
            <a:graphicFrameLocks/>
          </p:cNvGraphicFramePr>
          <p:nvPr/>
        </p:nvGraphicFramePr>
        <p:xfrm>
          <a:off x="5651500" y="3781425"/>
          <a:ext cx="4159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2" name="Equation" r:id="rId33" imgW="457200" imgH="406080" progId="Equation.DSMT4">
                  <p:embed/>
                </p:oleObj>
              </mc:Choice>
              <mc:Fallback>
                <p:oleObj name="Equation" r:id="rId33" imgW="457200" imgH="406080" progId="Equation.DSMT4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781425"/>
                        <a:ext cx="4159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8" name="Oval 42"/>
          <p:cNvSpPr>
            <a:spLocks noChangeArrowheads="1"/>
          </p:cNvSpPr>
          <p:nvPr/>
        </p:nvSpPr>
        <p:spPr bwMode="auto">
          <a:xfrm>
            <a:off x="7475538" y="2801938"/>
            <a:ext cx="120650" cy="128587"/>
          </a:xfrm>
          <a:prstGeom prst="ellipse">
            <a:avLst/>
          </a:prstGeom>
          <a:solidFill>
            <a:srgbClr val="FF0066"/>
          </a:solidFill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219" name="Text Box 43"/>
          <p:cNvSpPr txBox="1">
            <a:spLocks noChangeArrowheads="1"/>
          </p:cNvSpPr>
          <p:nvPr/>
        </p:nvSpPr>
        <p:spPr bwMode="auto">
          <a:xfrm>
            <a:off x="4635500" y="5141913"/>
            <a:ext cx="314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方向沿</a:t>
            </a:r>
            <a:r>
              <a:rPr lang="en-US" altLang="zh-CN" sz="2800" b="1">
                <a:ea typeface="黑体" pitchFamily="2" charset="-122"/>
              </a:rPr>
              <a:t>x</a:t>
            </a:r>
            <a:r>
              <a:rPr lang="zh-CN" altLang="en-US" sz="2800" b="1">
                <a:ea typeface="黑体" pitchFamily="2" charset="-122"/>
              </a:rPr>
              <a:t>轴</a:t>
            </a:r>
          </a:p>
        </p:txBody>
      </p:sp>
      <p:graphicFrame>
        <p:nvGraphicFramePr>
          <p:cNvPr id="178220" name="Object 44"/>
          <p:cNvGraphicFramePr>
            <a:graphicFrameLocks noChangeAspect="1"/>
          </p:cNvGraphicFramePr>
          <p:nvPr/>
        </p:nvGraphicFramePr>
        <p:xfrm>
          <a:off x="5656263" y="6134100"/>
          <a:ext cx="13636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3" name="Equation" r:id="rId35" imgW="1434960" imgH="393480" progId="Equation.3">
                  <p:embed/>
                </p:oleObj>
              </mc:Choice>
              <mc:Fallback>
                <p:oleObj name="Equation" r:id="rId35" imgW="1434960" imgH="3934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6134100"/>
                        <a:ext cx="136366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21" name="Object 45"/>
          <p:cNvGraphicFramePr>
            <a:graphicFrameLocks noChangeAspect="1"/>
          </p:cNvGraphicFramePr>
          <p:nvPr/>
        </p:nvGraphicFramePr>
        <p:xfrm>
          <a:off x="6970713" y="6165850"/>
          <a:ext cx="9144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4" name="Equation" r:id="rId37" imgW="914400" imgH="330120" progId="Equation.3">
                  <p:embed/>
                </p:oleObj>
              </mc:Choice>
              <mc:Fallback>
                <p:oleObj name="Equation" r:id="rId37" imgW="914400" imgH="33012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6165850"/>
                        <a:ext cx="9144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22" name="Arc 46"/>
          <p:cNvSpPr>
            <a:spLocks/>
          </p:cNvSpPr>
          <p:nvPr/>
        </p:nvSpPr>
        <p:spPr bwMode="auto">
          <a:xfrm>
            <a:off x="5891213" y="2032000"/>
            <a:ext cx="144462" cy="828675"/>
          </a:xfrm>
          <a:custGeom>
            <a:avLst/>
            <a:gdLst>
              <a:gd name="T0" fmla="*/ 0 w 11288"/>
              <a:gd name="T1" fmla="*/ 2147483647 h 21600"/>
              <a:gd name="T2" fmla="*/ 2147483647 w 11288"/>
              <a:gd name="T3" fmla="*/ 2147483647 h 21600"/>
              <a:gd name="T4" fmla="*/ 2147483647 w 11288"/>
              <a:gd name="T5" fmla="*/ 2147483647 h 21600"/>
              <a:gd name="T6" fmla="*/ 0 60000 65536"/>
              <a:gd name="T7" fmla="*/ 0 60000 65536"/>
              <a:gd name="T8" fmla="*/ 0 60000 65536"/>
              <a:gd name="T9" fmla="*/ 0 w 11288"/>
              <a:gd name="T10" fmla="*/ 0 h 21600"/>
              <a:gd name="T11" fmla="*/ 11288 w 1128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88" h="21600" fill="none" extrusionOk="0">
                <a:moveTo>
                  <a:pt x="-1" y="1239"/>
                </a:moveTo>
                <a:cubicBezTo>
                  <a:pt x="2315" y="419"/>
                  <a:pt x="4754" y="-1"/>
                  <a:pt x="7212" y="0"/>
                </a:cubicBezTo>
                <a:cubicBezTo>
                  <a:pt x="8579" y="0"/>
                  <a:pt x="9944" y="129"/>
                  <a:pt x="11287" y="388"/>
                </a:cubicBezTo>
              </a:path>
              <a:path w="11288" h="21600" stroke="0" extrusionOk="0">
                <a:moveTo>
                  <a:pt x="-1" y="1239"/>
                </a:moveTo>
                <a:cubicBezTo>
                  <a:pt x="2315" y="419"/>
                  <a:pt x="4754" y="-1"/>
                  <a:pt x="7212" y="0"/>
                </a:cubicBezTo>
                <a:cubicBezTo>
                  <a:pt x="8579" y="0"/>
                  <a:pt x="9944" y="129"/>
                  <a:pt x="11287" y="388"/>
                </a:cubicBezTo>
                <a:lnTo>
                  <a:pt x="7212" y="21600"/>
                </a:lnTo>
                <a:close/>
              </a:path>
            </a:pathLst>
          </a:custGeom>
          <a:noFill/>
          <a:ln w="571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223" name="Arc 47"/>
          <p:cNvSpPr>
            <a:spLocks/>
          </p:cNvSpPr>
          <p:nvPr/>
        </p:nvSpPr>
        <p:spPr bwMode="auto">
          <a:xfrm>
            <a:off x="5937250" y="2887663"/>
            <a:ext cx="147638" cy="828675"/>
          </a:xfrm>
          <a:custGeom>
            <a:avLst/>
            <a:gdLst>
              <a:gd name="T0" fmla="*/ 2147483647 w 11530"/>
              <a:gd name="T1" fmla="*/ 2147483647 h 21600"/>
              <a:gd name="T2" fmla="*/ 0 w 11530"/>
              <a:gd name="T3" fmla="*/ 2147483647 h 21600"/>
              <a:gd name="T4" fmla="*/ 1382745950 w 11530"/>
              <a:gd name="T5" fmla="*/ 0 h 21600"/>
              <a:gd name="T6" fmla="*/ 0 60000 65536"/>
              <a:gd name="T7" fmla="*/ 0 60000 65536"/>
              <a:gd name="T8" fmla="*/ 0 60000 65536"/>
              <a:gd name="T9" fmla="*/ 0 w 11530"/>
              <a:gd name="T10" fmla="*/ 0 h 21600"/>
              <a:gd name="T11" fmla="*/ 11530 w 1153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30" h="21600" fill="none" extrusionOk="0">
                <a:moveTo>
                  <a:pt x="11530" y="20251"/>
                </a:moveTo>
                <a:cubicBezTo>
                  <a:pt x="9125" y="21143"/>
                  <a:pt x="6581" y="21599"/>
                  <a:pt x="4017" y="21600"/>
                </a:cubicBezTo>
                <a:cubicBezTo>
                  <a:pt x="2669" y="21600"/>
                  <a:pt x="1324" y="21473"/>
                  <a:pt x="-1" y="21223"/>
                </a:cubicBezTo>
              </a:path>
              <a:path w="11530" h="21600" stroke="0" extrusionOk="0">
                <a:moveTo>
                  <a:pt x="11530" y="20251"/>
                </a:moveTo>
                <a:cubicBezTo>
                  <a:pt x="9125" y="21143"/>
                  <a:pt x="6581" y="21599"/>
                  <a:pt x="4017" y="21600"/>
                </a:cubicBezTo>
                <a:cubicBezTo>
                  <a:pt x="2669" y="21600"/>
                  <a:pt x="1324" y="21473"/>
                  <a:pt x="-1" y="21223"/>
                </a:cubicBezTo>
                <a:lnTo>
                  <a:pt x="4017" y="0"/>
                </a:lnTo>
                <a:close/>
              </a:path>
            </a:pathLst>
          </a:custGeom>
          <a:noFill/>
          <a:ln w="7620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224" name="Object 48"/>
          <p:cNvGraphicFramePr>
            <a:graphicFrameLocks/>
          </p:cNvGraphicFramePr>
          <p:nvPr/>
        </p:nvGraphicFramePr>
        <p:xfrm>
          <a:off x="2044700" y="4137025"/>
          <a:ext cx="249078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5" name="Equation" r:id="rId39" imgW="2476440" imgH="977760" progId="Equation.DSMT4">
                  <p:embed/>
                </p:oleObj>
              </mc:Choice>
              <mc:Fallback>
                <p:oleObj name="Equation" r:id="rId39" imgW="2476440" imgH="977760" progId="Equation.DSMT4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4137025"/>
                        <a:ext cx="2490788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6121400" y="4186238"/>
            <a:ext cx="971550" cy="863600"/>
            <a:chOff x="3787" y="2637"/>
            <a:chExt cx="612" cy="544"/>
          </a:xfrm>
        </p:grpSpPr>
        <p:sp>
          <p:nvSpPr>
            <p:cNvPr id="19498" name="Rectangle 52"/>
            <p:cNvSpPr>
              <a:spLocks noChangeArrowheads="1"/>
            </p:cNvSpPr>
            <p:nvPr/>
          </p:nvSpPr>
          <p:spPr bwMode="auto">
            <a:xfrm>
              <a:off x="3810" y="2637"/>
              <a:ext cx="589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Text Box 53"/>
            <p:cNvSpPr txBox="1">
              <a:spLocks noChangeArrowheads="1"/>
            </p:cNvSpPr>
            <p:nvPr/>
          </p:nvSpPr>
          <p:spPr bwMode="auto">
            <a:xfrm>
              <a:off x="3787" y="2694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</a:p>
          </p:txBody>
        </p:sp>
      </p:grpSp>
      <p:graphicFrame>
        <p:nvGraphicFramePr>
          <p:cNvPr id="178230" name="Object 54"/>
          <p:cNvGraphicFramePr>
            <a:graphicFrameLocks noChangeAspect="1"/>
          </p:cNvGraphicFramePr>
          <p:nvPr/>
        </p:nvGraphicFramePr>
        <p:xfrm>
          <a:off x="5913438" y="4292600"/>
          <a:ext cx="81915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6" name="Equation" r:id="rId41" imgW="749160" imgH="799920" progId="Equation.DSMT4">
                  <p:embed/>
                </p:oleObj>
              </mc:Choice>
              <mc:Fallback>
                <p:oleObj name="Equation" r:id="rId41" imgW="749160" imgH="79992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438" y="4292600"/>
                        <a:ext cx="81915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7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75"/>
                                        <p:tgtEl>
                                          <p:spTgt spid="17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7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75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7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8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178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1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" fill="hold"/>
                                        <p:tgtEl>
                                          <p:spTgt spid="178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9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5" dur="500"/>
                                        <p:tgtEl>
                                          <p:spTgt spid="17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0" dur="500"/>
                                        <p:tgtEl>
                                          <p:spTgt spid="1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5" dur="500"/>
                                        <p:tgtEl>
                                          <p:spTgt spid="17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9" dur="500"/>
                                        <p:tgtEl>
                                          <p:spTgt spid="178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7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7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7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7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2" dur="500"/>
                                        <p:tgtEl>
                                          <p:spTgt spid="17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75"/>
                                        <p:tgtEl>
                                          <p:spTgt spid="1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1" dur="500"/>
                                        <p:tgtEl>
                                          <p:spTgt spid="1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7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7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1" dur="500"/>
                                        <p:tgtEl>
                                          <p:spTgt spid="17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75" fill="hold"/>
                                        <p:tgtEl>
                                          <p:spTgt spid="178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75" fill="hold"/>
                                        <p:tgtEl>
                                          <p:spTgt spid="178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" fill="hold"/>
                                        <p:tgtEl>
                                          <p:spTgt spid="17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" fill="hold"/>
                                        <p:tgtEl>
                                          <p:spTgt spid="17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 animBg="1"/>
      <p:bldP spid="178179" grpId="0" build="p" autoUpdateAnimBg="0"/>
      <p:bldP spid="178180" grpId="0" animBg="1"/>
      <p:bldP spid="178181" grpId="0" autoUpdateAnimBg="0"/>
      <p:bldP spid="178187" grpId="0" animBg="1"/>
      <p:bldP spid="178189" grpId="0" animBg="1"/>
      <p:bldP spid="178191" grpId="0" animBg="1"/>
      <p:bldP spid="178192" grpId="0" autoUpdateAnimBg="0"/>
      <p:bldP spid="178194" grpId="0" animBg="1"/>
      <p:bldP spid="178195" grpId="0" autoUpdateAnimBg="0"/>
      <p:bldP spid="178196" grpId="0" autoUpdateAnimBg="0"/>
      <p:bldP spid="178213" grpId="0" autoUpdateAnimBg="0"/>
      <p:bldP spid="178214" grpId="0" autoUpdateAnimBg="0"/>
      <p:bldP spid="178218" grpId="0" animBg="1"/>
      <p:bldP spid="178219" grpId="0" autoUpdateAnimBg="0"/>
      <p:bldP spid="178222" grpId="0" animBg="1"/>
      <p:bldP spid="1782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7175" y="1528763"/>
            <a:ext cx="1000125" cy="2008187"/>
            <a:chOff x="3302" y="1031"/>
            <a:chExt cx="630" cy="1265"/>
          </a:xfrm>
        </p:grpSpPr>
        <p:sp>
          <p:nvSpPr>
            <p:cNvPr id="179203" name="Oval 3"/>
            <p:cNvSpPr>
              <a:spLocks noChangeArrowheads="1"/>
            </p:cNvSpPr>
            <p:nvPr/>
          </p:nvSpPr>
          <p:spPr bwMode="auto">
            <a:xfrm>
              <a:off x="3302" y="1094"/>
              <a:ext cx="576" cy="12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529" name="Oval 4"/>
            <p:cNvSpPr>
              <a:spLocks noChangeArrowheads="1"/>
            </p:cNvSpPr>
            <p:nvPr/>
          </p:nvSpPr>
          <p:spPr bwMode="auto">
            <a:xfrm>
              <a:off x="3356" y="1096"/>
              <a:ext cx="576" cy="1200"/>
            </a:xfrm>
            <a:prstGeom prst="ellipse">
              <a:avLst/>
            </a:prstGeom>
            <a:solidFill>
              <a:srgbClr val="CC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0" name="Line 5"/>
            <p:cNvSpPr>
              <a:spLocks noChangeShapeType="1"/>
            </p:cNvSpPr>
            <p:nvPr/>
          </p:nvSpPr>
          <p:spPr bwMode="auto">
            <a:xfrm flipV="1">
              <a:off x="3644" y="1096"/>
              <a:ext cx="0" cy="6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8" name="Object 6"/>
            <p:cNvGraphicFramePr>
              <a:graphicFrameLocks noChangeAspect="1"/>
            </p:cNvGraphicFramePr>
            <p:nvPr/>
          </p:nvGraphicFramePr>
          <p:xfrm>
            <a:off x="3606" y="1195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1" name="公式" r:id="rId4" imgW="152280" imgH="152280" progId="Equation.3">
                    <p:embed/>
                  </p:oleObj>
                </mc:Choice>
                <mc:Fallback>
                  <p:oleObj name="公式" r:id="rId4" imgW="152280" imgH="1522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1195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9" name="Object 7"/>
            <p:cNvGraphicFramePr>
              <a:graphicFrameLocks noChangeAspect="1"/>
            </p:cNvGraphicFramePr>
            <p:nvPr/>
          </p:nvGraphicFramePr>
          <p:xfrm>
            <a:off x="3452" y="1616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2" name="Equation" r:id="rId6" imgW="126720" imgH="139680" progId="Equation.DSMT4">
                    <p:embed/>
                  </p:oleObj>
                </mc:Choice>
                <mc:Fallback>
                  <p:oleObj name="Equation" r:id="rId6" imgW="126720" imgH="13968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" y="1616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0" name="Object 8"/>
            <p:cNvGraphicFramePr>
              <a:graphicFrameLocks noChangeAspect="1"/>
            </p:cNvGraphicFramePr>
            <p:nvPr/>
          </p:nvGraphicFramePr>
          <p:xfrm>
            <a:off x="3362" y="1031"/>
            <a:ext cx="321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3" name="Equation" r:id="rId8" imgW="190440" imgH="330120" progId="Equation.DSMT4">
                    <p:embed/>
                  </p:oleObj>
                </mc:Choice>
                <mc:Fallback>
                  <p:oleObj name="Equation" r:id="rId8" imgW="190440" imgH="33012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2" y="1031"/>
                          <a:ext cx="321" cy="5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9209" name="Rectangle 9"/>
          <p:cNvSpPr>
            <a:spLocks noChangeArrowheads="1"/>
          </p:cNvSpPr>
          <p:nvPr/>
        </p:nvSpPr>
        <p:spPr bwMode="auto">
          <a:xfrm>
            <a:off x="431800" y="395288"/>
            <a:ext cx="8639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8.</a:t>
            </a:r>
            <a:r>
              <a:rPr lang="en-US" altLang="zh-CN" sz="2800" b="1">
                <a:solidFill>
                  <a:srgbClr val="FF3300"/>
                </a:solidFill>
              </a:rPr>
              <a:t>  </a:t>
            </a:r>
            <a:r>
              <a:rPr lang="zh-CN" altLang="en-US" sz="2800" b="1"/>
              <a:t>半径为 </a:t>
            </a:r>
            <a:r>
              <a:rPr lang="en-US" altLang="zh-CN" sz="2800" b="1" i="1"/>
              <a:t>R</a:t>
            </a:r>
            <a:r>
              <a:rPr lang="en-US" altLang="zh-CN" sz="2800" b="1"/>
              <a:t> </a:t>
            </a:r>
            <a:r>
              <a:rPr lang="zh-CN" altLang="en-US" sz="2800" b="1"/>
              <a:t>的均匀带电圆盘，面电荷密度为</a:t>
            </a:r>
            <a:r>
              <a:rPr lang="zh-CN" altLang="en-US" sz="2800" b="1" i="1">
                <a:sym typeface="Symbol" pitchFamily="18" charset="2"/>
              </a:rPr>
              <a:t></a:t>
            </a:r>
            <a:r>
              <a:rPr lang="zh-CN" altLang="en-US" sz="2800" b="1" i="1"/>
              <a:t> </a:t>
            </a:r>
            <a:r>
              <a:rPr lang="zh-CN" altLang="en-US" sz="2800" b="1"/>
              <a:t>。</a:t>
            </a:r>
          </a:p>
          <a:p>
            <a:r>
              <a:rPr lang="zh-CN" altLang="en-US" sz="2800" b="1">
                <a:solidFill>
                  <a:srgbClr val="FF0000"/>
                </a:solidFill>
              </a:rPr>
              <a:t>  求   </a:t>
            </a:r>
            <a:r>
              <a:rPr lang="zh-CN" altLang="en-US" sz="2800" b="1"/>
              <a:t>圆盘轴线上任一点</a:t>
            </a:r>
            <a:r>
              <a:rPr lang="zh-CN" altLang="en-US" sz="2800" b="1">
                <a:solidFill>
                  <a:srgbClr val="990033"/>
                </a:solidFill>
              </a:rPr>
              <a:t> </a:t>
            </a:r>
            <a:r>
              <a:rPr lang="en-US" altLang="zh-CN" sz="2800" b="1">
                <a:solidFill>
                  <a:srgbClr val="FF0000"/>
                </a:solidFill>
              </a:rPr>
              <a:t>P</a:t>
            </a:r>
            <a:r>
              <a:rPr lang="en-US" altLang="zh-CN" sz="2800" b="1"/>
              <a:t> </a:t>
            </a:r>
            <a:r>
              <a:rPr lang="zh-CN" altLang="en-US" sz="2800" b="1"/>
              <a:t>的场强。</a:t>
            </a:r>
          </a:p>
        </p:txBody>
      </p: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500063" y="1325563"/>
            <a:ext cx="648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r>
              <a:rPr lang="zh-CN" altLang="en-US" sz="2800" b="1"/>
              <a:t>圆盘可视为许多小圆环组成</a:t>
            </a:r>
          </a:p>
        </p:txBody>
      </p:sp>
      <p:sp>
        <p:nvSpPr>
          <p:cNvPr id="179211" name="Text Box 11"/>
          <p:cNvSpPr txBox="1">
            <a:spLocks noChangeArrowheads="1"/>
          </p:cNvSpPr>
          <p:nvPr/>
        </p:nvSpPr>
        <p:spPr bwMode="auto">
          <a:xfrm>
            <a:off x="1169988" y="1844675"/>
            <a:ext cx="5237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取半径为 </a:t>
            </a:r>
            <a:r>
              <a:rPr lang="en-US" altLang="zh-CN" sz="2800" b="1" i="1"/>
              <a:t>r </a:t>
            </a:r>
            <a:r>
              <a:rPr lang="zh-CN" altLang="en-US" sz="2800" b="1"/>
              <a:t>宽为</a:t>
            </a:r>
            <a:r>
              <a:rPr lang="en-US" altLang="zh-CN" sz="2800"/>
              <a:t>d</a:t>
            </a:r>
            <a:r>
              <a:rPr lang="en-US" altLang="zh-CN" sz="2800" b="1" i="1"/>
              <a:t>r </a:t>
            </a:r>
            <a:r>
              <a:rPr lang="zh-CN" altLang="en-US" sz="2800" b="1"/>
              <a:t>的圆环</a:t>
            </a: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1165225" y="2838450"/>
            <a:ext cx="4810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以</a:t>
            </a:r>
            <a:r>
              <a:rPr lang="en-US" altLang="zh-CN" sz="2800"/>
              <a:t>d</a:t>
            </a:r>
            <a:r>
              <a:rPr lang="en-US" altLang="zh-CN" sz="2800" b="1" i="1"/>
              <a:t>q </a:t>
            </a:r>
            <a:r>
              <a:rPr lang="zh-CN" altLang="en-US" sz="2800" b="1"/>
              <a:t>代替右式中的</a:t>
            </a:r>
            <a:r>
              <a:rPr lang="en-US" altLang="zh-CN" sz="2800" b="1" i="1"/>
              <a:t>Q </a:t>
            </a:r>
            <a:r>
              <a:rPr lang="zh-CN" altLang="en-US" sz="2800" b="1"/>
              <a:t>得：</a:t>
            </a:r>
          </a:p>
        </p:txBody>
      </p:sp>
      <p:graphicFrame>
        <p:nvGraphicFramePr>
          <p:cNvPr id="179213" name="Object 13"/>
          <p:cNvGraphicFramePr>
            <a:graphicFrameLocks noChangeAspect="1"/>
          </p:cNvGraphicFramePr>
          <p:nvPr/>
        </p:nvGraphicFramePr>
        <p:xfrm>
          <a:off x="1828800" y="2419350"/>
          <a:ext cx="7223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4" name="Equation" r:id="rId10" imgW="685800" imgH="393480" progId="Equation.DSMT4">
                  <p:embed/>
                </p:oleObj>
              </mc:Choice>
              <mc:Fallback>
                <p:oleObj name="Equation" r:id="rId10" imgW="685800" imgH="3934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419350"/>
                        <a:ext cx="7223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4" name="Object 14"/>
          <p:cNvGraphicFramePr>
            <a:graphicFrameLocks noChangeAspect="1"/>
          </p:cNvGraphicFramePr>
          <p:nvPr/>
        </p:nvGraphicFramePr>
        <p:xfrm>
          <a:off x="1362075" y="3409950"/>
          <a:ext cx="3452813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5" name="Equation" r:id="rId12" imgW="3136680" imgH="863280" progId="Equation.DSMT4">
                  <p:embed/>
                </p:oleObj>
              </mc:Choice>
              <mc:Fallback>
                <p:oleObj name="Equation" r:id="rId12" imgW="3136680" imgH="8632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3409950"/>
                        <a:ext cx="3452813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5" name="Object 15"/>
          <p:cNvGraphicFramePr>
            <a:graphicFrameLocks noChangeAspect="1"/>
          </p:cNvGraphicFramePr>
          <p:nvPr/>
        </p:nvGraphicFramePr>
        <p:xfrm>
          <a:off x="927100" y="4310063"/>
          <a:ext cx="37306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6" name="Equation" r:id="rId14" imgW="4012920" imgH="787320" progId="Equation.DSMT4">
                  <p:embed/>
                </p:oleObj>
              </mc:Choice>
              <mc:Fallback>
                <p:oleObj name="Equation" r:id="rId14" imgW="4012920" imgH="78732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4310063"/>
                        <a:ext cx="373062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5529263" y="4986338"/>
            <a:ext cx="3189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itchFamily="2" charset="-122"/>
                <a:sym typeface="Symbol" pitchFamily="18" charset="2"/>
              </a:rPr>
              <a:t>&gt;0, </a:t>
            </a:r>
            <a:r>
              <a:rPr lang="zh-CN" altLang="en-US" b="1">
                <a:ea typeface="黑体" pitchFamily="2" charset="-122"/>
              </a:rPr>
              <a:t>沿</a:t>
            </a:r>
            <a:r>
              <a:rPr lang="en-US" altLang="en-US" b="1" i="1">
                <a:ea typeface="黑体" pitchFamily="2" charset="-122"/>
              </a:rPr>
              <a:t>x</a:t>
            </a:r>
            <a:r>
              <a:rPr lang="zh-CN" altLang="en-US" b="1">
                <a:ea typeface="黑体" pitchFamily="2" charset="-122"/>
              </a:rPr>
              <a:t>轴指向外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857875" y="2147888"/>
            <a:ext cx="3048000" cy="965200"/>
            <a:chOff x="1296" y="780"/>
            <a:chExt cx="1580" cy="608"/>
          </a:xfrm>
        </p:grpSpPr>
        <p:sp>
          <p:nvSpPr>
            <p:cNvPr id="20524" name="Line 18"/>
            <p:cNvSpPr>
              <a:spLocks noChangeShapeType="1"/>
            </p:cNvSpPr>
            <p:nvPr/>
          </p:nvSpPr>
          <p:spPr bwMode="auto">
            <a:xfrm>
              <a:off x="1296" y="1056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5" name="Line 19"/>
            <p:cNvSpPr>
              <a:spLocks noChangeShapeType="1"/>
            </p:cNvSpPr>
            <p:nvPr/>
          </p:nvSpPr>
          <p:spPr bwMode="auto">
            <a:xfrm>
              <a:off x="2064" y="105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6" name="Line 20"/>
            <p:cNvSpPr>
              <a:spLocks noChangeShapeType="1"/>
            </p:cNvSpPr>
            <p:nvPr/>
          </p:nvSpPr>
          <p:spPr bwMode="auto">
            <a:xfrm>
              <a:off x="1296" y="11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5" name="Object 21"/>
            <p:cNvGraphicFramePr>
              <a:graphicFrameLocks noChangeAspect="1"/>
            </p:cNvGraphicFramePr>
            <p:nvPr/>
          </p:nvGraphicFramePr>
          <p:xfrm>
            <a:off x="2640" y="816"/>
            <a:ext cx="2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7" name="公式" r:id="rId16" imgW="139680" imgH="139680" progId="Equation.3">
                    <p:embed/>
                  </p:oleObj>
                </mc:Choice>
                <mc:Fallback>
                  <p:oleObj name="公式" r:id="rId16" imgW="139680" imgH="1396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816"/>
                          <a:ext cx="2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22"/>
            <p:cNvGraphicFramePr>
              <a:graphicFrameLocks noChangeAspect="1"/>
            </p:cNvGraphicFramePr>
            <p:nvPr/>
          </p:nvGraphicFramePr>
          <p:xfrm>
            <a:off x="1680" y="1152"/>
            <a:ext cx="23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8" name="公式" r:id="rId18" imgW="139680" imgH="139680" progId="Equation.3">
                    <p:embed/>
                  </p:oleObj>
                </mc:Choice>
                <mc:Fallback>
                  <p:oleObj name="公式" r:id="rId18" imgW="139680" imgH="13968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152"/>
                          <a:ext cx="23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7" name="Oval 23"/>
            <p:cNvSpPr>
              <a:spLocks noChangeArrowheads="1"/>
            </p:cNvSpPr>
            <p:nvPr/>
          </p:nvSpPr>
          <p:spPr bwMode="auto">
            <a:xfrm>
              <a:off x="2064" y="1008"/>
              <a:ext cx="48" cy="48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7" name="Object 24"/>
            <p:cNvGraphicFramePr>
              <a:graphicFrameLocks noChangeAspect="1"/>
            </p:cNvGraphicFramePr>
            <p:nvPr/>
          </p:nvGraphicFramePr>
          <p:xfrm>
            <a:off x="2019" y="780"/>
            <a:ext cx="169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99" name="Equation" r:id="rId19" imgW="266400" imgH="291960" progId="Equation.DSMT4">
                    <p:embed/>
                  </p:oleObj>
                </mc:Choice>
                <mc:Fallback>
                  <p:oleObj name="Equation" r:id="rId19" imgW="266400" imgH="29196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9" y="780"/>
                          <a:ext cx="169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458075" y="2586038"/>
            <a:ext cx="985838" cy="550862"/>
            <a:chOff x="4656" y="1152"/>
            <a:chExt cx="621" cy="347"/>
          </a:xfrm>
        </p:grpSpPr>
        <p:graphicFrame>
          <p:nvGraphicFramePr>
            <p:cNvPr id="20494" name="Object 26"/>
            <p:cNvGraphicFramePr>
              <a:graphicFrameLocks noChangeAspect="1"/>
            </p:cNvGraphicFramePr>
            <p:nvPr/>
          </p:nvGraphicFramePr>
          <p:xfrm>
            <a:off x="4927" y="1183"/>
            <a:ext cx="350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0" name="Equation" r:id="rId21" imgW="266400" imgH="241200" progId="Equation.DSMT4">
                    <p:embed/>
                  </p:oleObj>
                </mc:Choice>
                <mc:Fallback>
                  <p:oleObj name="Equation" r:id="rId21" imgW="266400" imgH="2412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7" y="1183"/>
                          <a:ext cx="350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3" name="Line 27"/>
            <p:cNvSpPr>
              <a:spLocks noChangeShapeType="1"/>
            </p:cNvSpPr>
            <p:nvPr/>
          </p:nvSpPr>
          <p:spPr bwMode="auto">
            <a:xfrm>
              <a:off x="4656" y="1152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629275" y="1423988"/>
            <a:ext cx="1371600" cy="1771650"/>
            <a:chOff x="4752" y="-10"/>
            <a:chExt cx="864" cy="922"/>
          </a:xfrm>
        </p:grpSpPr>
        <p:sp>
          <p:nvSpPr>
            <p:cNvPr id="20521" name="Oval 29"/>
            <p:cNvSpPr>
              <a:spLocks noChangeArrowheads="1"/>
            </p:cNvSpPr>
            <p:nvPr/>
          </p:nvSpPr>
          <p:spPr bwMode="auto">
            <a:xfrm>
              <a:off x="4752" y="288"/>
              <a:ext cx="288" cy="624"/>
            </a:xfrm>
            <a:prstGeom prst="ellipse">
              <a:avLst/>
            </a:prstGeom>
            <a:noFill/>
            <a:ln w="7620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492" name="Object 30"/>
            <p:cNvGraphicFramePr>
              <a:graphicFrameLocks noChangeAspect="1"/>
            </p:cNvGraphicFramePr>
            <p:nvPr/>
          </p:nvGraphicFramePr>
          <p:xfrm>
            <a:off x="4800" y="384"/>
            <a:ext cx="165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1" name="公式" r:id="rId23" imgW="114120" imgH="126720" progId="Equation.3">
                    <p:embed/>
                  </p:oleObj>
                </mc:Choice>
                <mc:Fallback>
                  <p:oleObj name="公式" r:id="rId23" imgW="114120" imgH="12672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84"/>
                          <a:ext cx="16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2" name="AutoShape 31"/>
            <p:cNvSpPr>
              <a:spLocks noChangeArrowheads="1"/>
            </p:cNvSpPr>
            <p:nvPr/>
          </p:nvSpPr>
          <p:spPr bwMode="auto">
            <a:xfrm>
              <a:off x="5280" y="48"/>
              <a:ext cx="336" cy="192"/>
            </a:xfrm>
            <a:prstGeom prst="wedgeRoundRectCallout">
              <a:avLst>
                <a:gd name="adj1" fmla="val -151486"/>
                <a:gd name="adj2" fmla="val 71356"/>
                <a:gd name="adj3" fmla="val 16667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2800" b="1"/>
            </a:p>
          </p:txBody>
        </p:sp>
        <p:graphicFrame>
          <p:nvGraphicFramePr>
            <p:cNvPr id="20493" name="Object 32"/>
            <p:cNvGraphicFramePr>
              <a:graphicFrameLocks noChangeAspect="1"/>
            </p:cNvGraphicFramePr>
            <p:nvPr/>
          </p:nvGraphicFramePr>
          <p:xfrm>
            <a:off x="5337" y="-10"/>
            <a:ext cx="27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2" name="Equation" r:id="rId25" imgW="177480" imgH="190440" progId="Equation.DSMT4">
                    <p:embed/>
                  </p:oleObj>
                </mc:Choice>
                <mc:Fallback>
                  <p:oleObj name="Equation" r:id="rId25" imgW="177480" imgH="19044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7" y="-10"/>
                          <a:ext cx="27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9234" name="Object 34"/>
          <p:cNvGraphicFramePr>
            <a:graphicFrameLocks noChangeAspect="1"/>
          </p:cNvGraphicFramePr>
          <p:nvPr/>
        </p:nvGraphicFramePr>
        <p:xfrm>
          <a:off x="2054225" y="5106988"/>
          <a:ext cx="25304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3" name="Equation" r:id="rId27" imgW="2768400" imgH="863280" progId="Equation.DSMT4">
                  <p:embed/>
                </p:oleObj>
              </mc:Choice>
              <mc:Fallback>
                <p:oleObj name="Equation" r:id="rId27" imgW="2768400" imgH="8632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5106988"/>
                        <a:ext cx="253047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7458075" y="2128838"/>
            <a:ext cx="990600" cy="457200"/>
            <a:chOff x="4848" y="384"/>
            <a:chExt cx="624" cy="288"/>
          </a:xfrm>
        </p:grpSpPr>
        <p:sp>
          <p:nvSpPr>
            <p:cNvPr id="20520" name="Line 36"/>
            <p:cNvSpPr>
              <a:spLocks noChangeShapeType="1"/>
            </p:cNvSpPr>
            <p:nvPr/>
          </p:nvSpPr>
          <p:spPr bwMode="auto">
            <a:xfrm>
              <a:off x="4848" y="672"/>
              <a:ext cx="624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491" name="Object 37"/>
            <p:cNvGraphicFramePr>
              <a:graphicFrameLocks noChangeAspect="1"/>
            </p:cNvGraphicFramePr>
            <p:nvPr/>
          </p:nvGraphicFramePr>
          <p:xfrm>
            <a:off x="5184" y="384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4" name="Equation" r:id="rId29" imgW="342720" imgH="380880" progId="Equation.3">
                    <p:embed/>
                  </p:oleObj>
                </mc:Choice>
                <mc:Fallback>
                  <p:oleObj name="Equation" r:id="rId29" imgW="342720" imgH="38088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84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9238" name="Rectangle 38"/>
          <p:cNvSpPr>
            <a:spLocks noChangeArrowheads="1"/>
          </p:cNvSpPr>
          <p:nvPr/>
        </p:nvSpPr>
        <p:spPr bwMode="auto">
          <a:xfrm>
            <a:off x="5522913" y="5403850"/>
            <a:ext cx="3387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ea typeface="黑体" pitchFamily="2" charset="-122"/>
                <a:sym typeface="Symbol" pitchFamily="18" charset="2"/>
              </a:rPr>
              <a:t>&lt;0</a:t>
            </a:r>
            <a:r>
              <a:rPr lang="en-US" altLang="zh-CN" b="1">
                <a:ea typeface="黑体" pitchFamily="2" charset="-122"/>
              </a:rPr>
              <a:t>, </a:t>
            </a:r>
            <a:r>
              <a:rPr lang="zh-CN" altLang="en-US" b="1">
                <a:ea typeface="黑体" pitchFamily="2" charset="-122"/>
              </a:rPr>
              <a:t>沿</a:t>
            </a:r>
            <a:r>
              <a:rPr lang="en-US" altLang="en-US" b="1" i="1">
                <a:ea typeface="黑体" pitchFamily="2" charset="-122"/>
              </a:rPr>
              <a:t>x</a:t>
            </a:r>
            <a:r>
              <a:rPr lang="zh-CN" altLang="en-US" b="1">
                <a:ea typeface="黑体" pitchFamily="2" charset="-122"/>
              </a:rPr>
              <a:t>轴指向盘心</a:t>
            </a:r>
          </a:p>
        </p:txBody>
      </p: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5268913" y="3451225"/>
            <a:ext cx="3497262" cy="914400"/>
            <a:chOff x="3433" y="2094"/>
            <a:chExt cx="2203" cy="576"/>
          </a:xfrm>
        </p:grpSpPr>
        <p:graphicFrame>
          <p:nvGraphicFramePr>
            <p:cNvPr id="20489" name="Object 43"/>
            <p:cNvGraphicFramePr>
              <a:graphicFrameLocks noChangeAspect="1"/>
            </p:cNvGraphicFramePr>
            <p:nvPr/>
          </p:nvGraphicFramePr>
          <p:xfrm>
            <a:off x="3968" y="2143"/>
            <a:ext cx="1668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5" name="Equation" r:id="rId31" imgW="2984400" imgH="850680" progId="Equation.DSMT4">
                    <p:embed/>
                  </p:oleObj>
                </mc:Choice>
                <mc:Fallback>
                  <p:oleObj name="Equation" r:id="rId31" imgW="2984400" imgH="85068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8" y="2143"/>
                          <a:ext cx="1668" cy="511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33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44"/>
            <p:cNvGraphicFramePr>
              <a:graphicFrameLocks noChangeAspect="1"/>
            </p:cNvGraphicFramePr>
            <p:nvPr/>
          </p:nvGraphicFramePr>
          <p:xfrm>
            <a:off x="3433" y="2094"/>
            <a:ext cx="581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6" name="Clip" r:id="rId33" imgW="3285720" imgH="3038040" progId="MS_ClipArt_Gallery.5">
                    <p:embed/>
                  </p:oleObj>
                </mc:Choice>
                <mc:Fallback>
                  <p:oleObj name="Clip" r:id="rId33" imgW="3285720" imgH="3038040" progId="MS_ClipArt_Gallery.5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3" y="2094"/>
                          <a:ext cx="581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9245" name="Object 45"/>
          <p:cNvGraphicFramePr>
            <a:graphicFrameLocks noChangeAspect="1"/>
          </p:cNvGraphicFramePr>
          <p:nvPr/>
        </p:nvGraphicFramePr>
        <p:xfrm>
          <a:off x="2551113" y="2409825"/>
          <a:ext cx="13350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7" name="Equation" r:id="rId35" imgW="1180800" imgH="393480" progId="Equation.DSMT4">
                  <p:embed/>
                </p:oleObj>
              </mc:Choice>
              <mc:Fallback>
                <p:oleObj name="Equation" r:id="rId35" imgW="1180800" imgH="39348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2409825"/>
                        <a:ext cx="13350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50" name="Object 50"/>
          <p:cNvGraphicFramePr>
            <a:graphicFrameLocks noChangeAspect="1"/>
          </p:cNvGraphicFramePr>
          <p:nvPr/>
        </p:nvGraphicFramePr>
        <p:xfrm>
          <a:off x="4621213" y="5846763"/>
          <a:ext cx="36544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8" name="Equation" r:id="rId37" imgW="1739880" imgH="431640" progId="Equation.DSMT4">
                  <p:embed/>
                </p:oleObj>
              </mc:Choice>
              <mc:Fallback>
                <p:oleObj name="Equation" r:id="rId37" imgW="1739880" imgH="43164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5846763"/>
                        <a:ext cx="365442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51" name="Object 51"/>
          <p:cNvGraphicFramePr>
            <a:graphicFrameLocks noChangeAspect="1"/>
          </p:cNvGraphicFramePr>
          <p:nvPr/>
        </p:nvGraphicFramePr>
        <p:xfrm>
          <a:off x="2084388" y="5935663"/>
          <a:ext cx="11858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9" name="Equation" r:id="rId39" imgW="545760" imgH="368280" progId="Equation.DSMT4">
                  <p:embed/>
                </p:oleObj>
              </mc:Choice>
              <mc:Fallback>
                <p:oleObj name="Equation" r:id="rId39" imgW="545760" imgH="36828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5935663"/>
                        <a:ext cx="1185862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52" name="Text Box 52"/>
          <p:cNvSpPr txBox="1">
            <a:spLocks noChangeArrowheads="1"/>
          </p:cNvSpPr>
          <p:nvPr/>
        </p:nvSpPr>
        <p:spPr bwMode="auto">
          <a:xfrm>
            <a:off x="3454400" y="6010275"/>
            <a:ext cx="1885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ym typeface="Symbol" pitchFamily="18" charset="2"/>
              </a:rPr>
              <a:t>x </a:t>
            </a:r>
            <a:r>
              <a:rPr lang="en-US" altLang="zh-CN" sz="2800" b="1">
                <a:sym typeface="Symbol" pitchFamily="18" charset="2"/>
              </a:rPr>
              <a:t>&gt;&gt;</a:t>
            </a:r>
            <a:r>
              <a:rPr lang="en-US" altLang="zh-CN" sz="2800" b="1" i="1">
                <a:sym typeface="Symbol" pitchFamily="18" charset="2"/>
              </a:rPr>
              <a:t>R</a:t>
            </a:r>
            <a:endParaRPr lang="en-US" altLang="zh-CN" sz="2800" b="1" i="1"/>
          </a:p>
        </p:txBody>
      </p:sp>
      <p:sp>
        <p:nvSpPr>
          <p:cNvPr id="179253" name="Text Box 53"/>
          <p:cNvSpPr txBox="1">
            <a:spLocks noChangeArrowheads="1"/>
          </p:cNvSpPr>
          <p:nvPr/>
        </p:nvSpPr>
        <p:spPr bwMode="auto">
          <a:xfrm>
            <a:off x="931863" y="5992813"/>
            <a:ext cx="1885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ym typeface="Symbol" pitchFamily="18" charset="2"/>
              </a:rPr>
              <a:t>x </a:t>
            </a:r>
            <a:r>
              <a:rPr lang="en-US" altLang="zh-CN" sz="2800" b="1">
                <a:sym typeface="Symbol" pitchFamily="18" charset="2"/>
              </a:rPr>
              <a:t>&lt;&lt;</a:t>
            </a:r>
            <a:r>
              <a:rPr lang="en-US" altLang="zh-CN" sz="2800" b="1" i="1">
                <a:sym typeface="Symbol" pitchFamily="18" charset="2"/>
              </a:rPr>
              <a:t>R</a:t>
            </a:r>
            <a:endParaRPr lang="en-US" altLang="zh-CN" sz="2800" b="1" i="1"/>
          </a:p>
        </p:txBody>
      </p:sp>
      <p:sp>
        <p:nvSpPr>
          <p:cNvPr id="179254" name="Text Box 54"/>
          <p:cNvSpPr txBox="1">
            <a:spLocks noChangeArrowheads="1"/>
          </p:cNvSpPr>
          <p:nvPr/>
        </p:nvSpPr>
        <p:spPr bwMode="auto">
          <a:xfrm>
            <a:off x="5351463" y="4540250"/>
            <a:ext cx="163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方向：</a:t>
            </a:r>
          </a:p>
        </p:txBody>
      </p:sp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238125" y="5041900"/>
            <a:ext cx="1952625" cy="974725"/>
            <a:chOff x="150" y="3176"/>
            <a:chExt cx="1230" cy="614"/>
          </a:xfrm>
        </p:grpSpPr>
        <p:sp>
          <p:nvSpPr>
            <p:cNvPr id="20518" name="AutoShape 55"/>
            <p:cNvSpPr>
              <a:spLocks noChangeArrowheads="1"/>
            </p:cNvSpPr>
            <p:nvPr/>
          </p:nvSpPr>
          <p:spPr bwMode="auto">
            <a:xfrm>
              <a:off x="173" y="3176"/>
              <a:ext cx="1108" cy="614"/>
            </a:xfrm>
            <a:prstGeom prst="wedgeEllipseCallout">
              <a:avLst>
                <a:gd name="adj1" fmla="val 77977"/>
                <a:gd name="adj2" fmla="val 6238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/>
            </a:p>
          </p:txBody>
        </p:sp>
        <p:sp>
          <p:nvSpPr>
            <p:cNvPr id="20519" name="Text Box 56"/>
            <p:cNvSpPr txBox="1">
              <a:spLocks noChangeArrowheads="1"/>
            </p:cNvSpPr>
            <p:nvPr/>
          </p:nvSpPr>
          <p:spPr bwMode="auto">
            <a:xfrm>
              <a:off x="150" y="3215"/>
              <a:ext cx="123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ea typeface="黑体" pitchFamily="2" charset="-122"/>
                </a:rPr>
                <a:t>无限大</a:t>
              </a:r>
            </a:p>
            <a:p>
              <a:pPr algn="ctr" eaLnBrk="1" hangingPunct="1"/>
              <a:r>
                <a:rPr lang="zh-CN" altLang="en-US" b="1">
                  <a:ea typeface="黑体" pitchFamily="2" charset="-122"/>
                </a:rPr>
                <a:t>带电平面</a:t>
              </a:r>
            </a:p>
          </p:txBody>
        </p:sp>
      </p:grpSp>
      <p:sp>
        <p:nvSpPr>
          <p:cNvPr id="20517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7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775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275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"/>
                                        <p:tgtEl>
                                          <p:spTgt spid="1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75"/>
                                        <p:tgtEl>
                                          <p:spTgt spid="179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9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9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"/>
                                        <p:tgtEl>
                                          <p:spTgt spid="179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7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75"/>
                                        <p:tgtEl>
                                          <p:spTgt spid="17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75"/>
                                        <p:tgtEl>
                                          <p:spTgt spid="17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7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9" grpId="0" autoUpdateAnimBg="0"/>
      <p:bldP spid="179210" grpId="0" autoUpdateAnimBg="0"/>
      <p:bldP spid="179211" grpId="0"/>
      <p:bldP spid="179212" grpId="0" autoUpdateAnimBg="0"/>
      <p:bldP spid="179238" grpId="0" autoUpdateAnimBg="0"/>
      <p:bldP spid="179252" grpId="0" build="p" autoUpdateAnimBg="0"/>
      <p:bldP spid="179253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65163" y="327025"/>
            <a:ext cx="5599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一、电荷 </a:t>
            </a:r>
            <a:r>
              <a:rPr lang="en-US" altLang="zh-CN" sz="2800" b="1">
                <a:cs typeface="Times New Roman" pitchFamily="18" charset="0"/>
              </a:rPr>
              <a:t>(electric charge)</a:t>
            </a:r>
            <a:endParaRPr lang="zh-CN" altLang="en-US" sz="2800" b="1">
              <a:cs typeface="Times New Roman" pitchFamily="18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703263" y="887413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1.</a:t>
            </a:r>
            <a:r>
              <a:rPr lang="zh-CN" altLang="en-US" sz="2800" b="1" i="1"/>
              <a:t>什么是电荷？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555750" y="1474788"/>
            <a:ext cx="30686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电荷是物质</a:t>
            </a:r>
          </a:p>
          <a:p>
            <a:pPr eaLnBrk="1" hangingPunct="1"/>
            <a:r>
              <a:rPr lang="zh-CN" altLang="en-US" sz="2800" b="1">
                <a:ea typeface="黑体" pitchFamily="2" charset="-122"/>
              </a:rPr>
              <a:t>的基本属性</a:t>
            </a:r>
            <a:endParaRPr lang="zh-CN" altLang="en-US">
              <a:ea typeface="黑体" pitchFamily="2" charset="-122"/>
            </a:endParaRPr>
          </a:p>
        </p:txBody>
      </p:sp>
      <p:sp>
        <p:nvSpPr>
          <p:cNvPr id="11269" name="AutoShape 5"/>
          <p:cNvSpPr>
            <a:spLocks/>
          </p:cNvSpPr>
          <p:nvPr/>
        </p:nvSpPr>
        <p:spPr bwMode="auto">
          <a:xfrm>
            <a:off x="3613150" y="1573213"/>
            <a:ext cx="228600" cy="838200"/>
          </a:xfrm>
          <a:prstGeom prst="leftBrace">
            <a:avLst>
              <a:gd name="adj1" fmla="val 3055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rgbClr val="FF0000"/>
              </a:solidFill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41750" y="1433513"/>
            <a:ext cx="26400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质量</a:t>
            </a:r>
            <a:endParaRPr lang="zh-CN" altLang="en-US" b="1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841750" y="1952625"/>
            <a:ext cx="227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电荷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03263" y="2498725"/>
            <a:ext cx="826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2.</a:t>
            </a:r>
            <a:r>
              <a:rPr lang="zh-CN" altLang="en-US" sz="2800" b="1" i="1"/>
              <a:t>电荷是量子化的  </a:t>
            </a:r>
            <a:r>
              <a:rPr lang="en-US" altLang="zh-CN" sz="2800" b="1"/>
              <a:t>(</a:t>
            </a:r>
            <a:r>
              <a:rPr lang="en-US" altLang="zh-CN" sz="2800" b="1">
                <a:cs typeface="Times New Roman" pitchFamily="18" charset="0"/>
              </a:rPr>
              <a:t>charge quantization</a:t>
            </a:r>
            <a:r>
              <a:rPr lang="en-US" altLang="zh-CN" sz="2800" b="1"/>
              <a:t>)</a:t>
            </a:r>
            <a:endParaRPr lang="en-US" altLang="zh-CN" sz="3200" b="1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939800" y="3052763"/>
            <a:ext cx="8032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量子化</a:t>
            </a:r>
            <a:r>
              <a:rPr lang="zh-CN" altLang="en-US" sz="2800" b="1"/>
              <a:t>：某物理量的值不是连续可取值而只</a:t>
            </a:r>
          </a:p>
          <a:p>
            <a:pPr eaLnBrk="1" hangingPunct="1"/>
            <a:r>
              <a:rPr lang="zh-CN" altLang="en-US" sz="2800" b="1"/>
              <a:t>                能取一些分立值，则称其为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量子化</a:t>
            </a:r>
            <a:r>
              <a:rPr lang="zh-CN" altLang="en-US" sz="2800" b="1"/>
              <a:t>。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939800" y="4899025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自然界物体所带电荷：</a:t>
            </a:r>
            <a:endParaRPr lang="zh-CN" altLang="en-US" sz="3600" b="1" i="1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4557713" y="5165725"/>
            <a:ext cx="378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i="1"/>
              <a:t>e</a:t>
            </a:r>
            <a:r>
              <a:rPr lang="en-US" altLang="zh-CN" sz="2800" b="1"/>
              <a:t> = 1.602</a:t>
            </a:r>
            <a:r>
              <a:rPr lang="en-US" altLang="zh-CN" sz="2800" b="1">
                <a:sym typeface="Symbol" pitchFamily="18" charset="2"/>
              </a:rPr>
              <a:t>10</a:t>
            </a:r>
            <a:r>
              <a:rPr lang="en-US" altLang="zh-CN" sz="2800" b="1" baseline="30000">
                <a:sym typeface="Symbol" pitchFamily="18" charset="2"/>
              </a:rPr>
              <a:t>-19</a:t>
            </a:r>
            <a:r>
              <a:rPr lang="en-US" altLang="zh-CN" sz="2800" b="1">
                <a:sym typeface="Symbol" pitchFamily="18" charset="2"/>
              </a:rPr>
              <a:t>C</a:t>
            </a:r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4248150" y="5446713"/>
            <a:ext cx="287338" cy="658812"/>
          </a:xfrm>
          <a:prstGeom prst="leftBrace">
            <a:avLst>
              <a:gd name="adj1" fmla="val 19107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6911975" y="4683125"/>
            <a:ext cx="1800225" cy="596900"/>
          </a:xfrm>
          <a:prstGeom prst="wedgeEllipseCallout">
            <a:avLst>
              <a:gd name="adj1" fmla="val -84657"/>
              <a:gd name="adj2" fmla="val 579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441325" y="6070600"/>
            <a:ext cx="85264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ea typeface="隶书" pitchFamily="49" charset="-122"/>
              </a:rPr>
              <a:t>注</a:t>
            </a:r>
            <a:r>
              <a:rPr lang="zh-CN" altLang="en-US" sz="2800" b="1"/>
              <a:t>：</a:t>
            </a:r>
            <a:r>
              <a:rPr lang="zh-CN" altLang="en-US" sz="2800" b="1">
                <a:ea typeface="黑体" pitchFamily="2" charset="-122"/>
              </a:rPr>
              <a:t>宏观电磁现象中电荷的不连续性表现不出来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4603750" y="1455738"/>
            <a:ext cx="40370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黑体" pitchFamily="2" charset="-122"/>
                <a:sym typeface="Symbol" pitchFamily="18" charset="2"/>
              </a:rPr>
              <a:t></a:t>
            </a:r>
            <a:r>
              <a:rPr lang="zh-CN" altLang="en-US" sz="2800" b="1">
                <a:ea typeface="黑体" pitchFamily="2" charset="-122"/>
              </a:rPr>
              <a:t>引力相互作用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4603750" y="1954213"/>
            <a:ext cx="4144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ea typeface="黑体" pitchFamily="2" charset="-122"/>
                <a:sym typeface="Symbol" pitchFamily="18" charset="2"/>
              </a:rPr>
              <a:t></a:t>
            </a:r>
            <a:r>
              <a:rPr lang="zh-CN" altLang="en-US" sz="2800" b="1" dirty="0" smtClean="0">
                <a:ea typeface="黑体" pitchFamily="2" charset="-122"/>
                <a:sym typeface="Symbol" pitchFamily="18" charset="2"/>
              </a:rPr>
              <a:t>电</a:t>
            </a:r>
            <a:r>
              <a:rPr lang="zh-CN" altLang="en-US" sz="2800" b="1" dirty="0">
                <a:ea typeface="黑体" pitchFamily="2" charset="-122"/>
              </a:rPr>
              <a:t>磁相互作用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3416300" y="877888"/>
            <a:ext cx="4540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ym typeface="Symbol" pitchFamily="18" charset="2"/>
              </a:rPr>
              <a:t>电荷</a:t>
            </a:r>
            <a:r>
              <a:rPr lang="zh-CN" altLang="en-US" sz="2800" b="1">
                <a:solidFill>
                  <a:srgbClr val="0033CC"/>
                </a:solidFill>
                <a:sym typeface="Symbol" pitchFamily="18" charset="2"/>
              </a:rPr>
              <a:t> </a:t>
            </a:r>
            <a:r>
              <a:rPr lang="zh-CN" altLang="en-US" sz="2800" b="1">
                <a:sym typeface="Symbol" pitchFamily="18" charset="2"/>
              </a:rPr>
              <a:t>有两种</a:t>
            </a:r>
            <a:endParaRPr lang="zh-CN" altLang="en-US" sz="2800" b="1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2843213" y="54102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i="1">
                <a:solidFill>
                  <a:srgbClr val="FF0000"/>
                </a:solidFill>
              </a:rPr>
              <a:t>q</a:t>
            </a:r>
            <a:r>
              <a:rPr lang="en-US" altLang="zh-CN" sz="3600" b="1" i="1"/>
              <a:t> </a:t>
            </a:r>
            <a:r>
              <a:rPr lang="en-US" altLang="zh-CN" sz="3600" b="1"/>
              <a:t>= </a:t>
            </a:r>
            <a:r>
              <a:rPr lang="en-US" altLang="zh-CN" sz="3600" b="1" i="1"/>
              <a:t>ne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6985000" y="4719638"/>
            <a:ext cx="2024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电荷量子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4548188" y="5589588"/>
            <a:ext cx="4081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i="1">
                <a:sym typeface="Symbol" pitchFamily="18" charset="2"/>
              </a:rPr>
              <a:t>n</a:t>
            </a:r>
            <a:r>
              <a:rPr lang="en-US" altLang="zh-CN" sz="2800" b="1">
                <a:sym typeface="Symbol" pitchFamily="18" charset="2"/>
              </a:rPr>
              <a:t>= </a:t>
            </a:r>
            <a:r>
              <a:rPr lang="en-US" altLang="zh-CN" b="1">
                <a:sym typeface="Symbol" pitchFamily="18" charset="2"/>
              </a:rPr>
              <a:t>±</a:t>
            </a:r>
            <a:r>
              <a:rPr lang="en-US" altLang="zh-CN" sz="2800" b="1">
                <a:sym typeface="Symbol" pitchFamily="18" charset="2"/>
              </a:rPr>
              <a:t>1,</a:t>
            </a:r>
            <a:r>
              <a:rPr lang="en-US" altLang="zh-CN" b="1">
                <a:sym typeface="Symbol" pitchFamily="18" charset="2"/>
              </a:rPr>
              <a:t>±</a:t>
            </a:r>
            <a:r>
              <a:rPr lang="en-US" altLang="zh-CN" sz="2800" b="1">
                <a:sym typeface="Symbol" pitchFamily="18" charset="2"/>
              </a:rPr>
              <a:t>2,</a:t>
            </a:r>
            <a:r>
              <a:rPr lang="en-US" altLang="zh-CN" b="1">
                <a:sym typeface="Symbol" pitchFamily="18" charset="2"/>
              </a:rPr>
              <a:t>±</a:t>
            </a:r>
            <a:r>
              <a:rPr lang="en-US" altLang="zh-CN" sz="2800" b="1">
                <a:sym typeface="Symbol" pitchFamily="18" charset="2"/>
              </a:rPr>
              <a:t>3…</a:t>
            </a:r>
            <a:endParaRPr lang="en-US" altLang="zh-CN" sz="2800" b="1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1490663" y="4041775"/>
            <a:ext cx="76184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tx2"/>
                </a:solidFill>
                <a:ea typeface="黑体" pitchFamily="2" charset="-122"/>
              </a:rPr>
              <a:t>         1906-1917</a:t>
            </a:r>
            <a:r>
              <a:rPr lang="zh-CN" altLang="en-US" b="1">
                <a:solidFill>
                  <a:schemeClr val="tx2"/>
                </a:solidFill>
                <a:ea typeface="黑体" pitchFamily="2" charset="-122"/>
              </a:rPr>
              <a:t>年</a:t>
            </a:r>
            <a:r>
              <a:rPr lang="en-US" altLang="zh-CN" b="1">
                <a:solidFill>
                  <a:schemeClr val="tx2"/>
                </a:solidFill>
                <a:ea typeface="黑体" pitchFamily="2" charset="-122"/>
              </a:rPr>
              <a:t>,</a:t>
            </a:r>
            <a:r>
              <a:rPr lang="zh-CN" altLang="en-US" b="1">
                <a:solidFill>
                  <a:schemeClr val="tx2"/>
                </a:solidFill>
                <a:ea typeface="黑体" pitchFamily="2" charset="-122"/>
              </a:rPr>
              <a:t>密立根用液滴法首先从实验上</a:t>
            </a:r>
          </a:p>
          <a:p>
            <a:pPr eaLnBrk="1" hangingPunct="1"/>
            <a:r>
              <a:rPr lang="zh-CN" altLang="en-US" b="1">
                <a:solidFill>
                  <a:schemeClr val="tx2"/>
                </a:solidFill>
                <a:ea typeface="黑体" pitchFamily="2" charset="-122"/>
              </a:rPr>
              <a:t>证明了微小粒子带电量的变化不连续。</a:t>
            </a:r>
          </a:p>
        </p:txBody>
      </p:sp>
      <p:sp>
        <p:nvSpPr>
          <p:cNvPr id="26646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75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3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75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75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7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0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8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75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utoUpdateAnimBg="0"/>
      <p:bldP spid="11268" grpId="0" autoUpdateAnimBg="0"/>
      <p:bldP spid="11269" grpId="0" animBg="1" autoUpdateAnimBg="0"/>
      <p:bldP spid="11270" grpId="0" autoUpdateAnimBg="0"/>
      <p:bldP spid="11271" grpId="0" autoUpdateAnimBg="0"/>
      <p:bldP spid="11272" grpId="0" autoUpdateAnimBg="0"/>
      <p:bldP spid="11273" grpId="0" autoUpdateAnimBg="0"/>
      <p:bldP spid="11274" grpId="0" autoUpdateAnimBg="0"/>
      <p:bldP spid="11275" grpId="0" autoUpdateAnimBg="0"/>
      <p:bldP spid="11276" grpId="0" animBg="1"/>
      <p:bldP spid="11277" grpId="0" animBg="1" autoUpdateAnimBg="0"/>
      <p:bldP spid="11278" grpId="0" autoUpdateAnimBg="0"/>
      <p:bldP spid="11279" grpId="0" autoUpdateAnimBg="0"/>
      <p:bldP spid="11280" grpId="0" autoUpdateAnimBg="0"/>
      <p:bldP spid="11282" grpId="0" autoUpdateAnimBg="0"/>
      <p:bldP spid="11283" grpId="0" autoUpdateAnimBg="0"/>
      <p:bldP spid="11284" grpId="0"/>
      <p:bldP spid="11285" grpId="0" autoUpdateAnimBg="0"/>
      <p:bldP spid="1128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3" y="530400"/>
            <a:ext cx="8181007" cy="579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6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09650" y="836613"/>
            <a:ext cx="2374900" cy="2362200"/>
            <a:chOff x="3833" y="482"/>
            <a:chExt cx="1496" cy="1488"/>
          </a:xfrm>
        </p:grpSpPr>
        <p:sp>
          <p:nvSpPr>
            <p:cNvPr id="21572" name="AutoShape 3"/>
            <p:cNvSpPr>
              <a:spLocks noChangeArrowheads="1"/>
            </p:cNvSpPr>
            <p:nvPr/>
          </p:nvSpPr>
          <p:spPr bwMode="auto">
            <a:xfrm rot="16278819" flipH="1">
              <a:off x="3426" y="889"/>
              <a:ext cx="1488" cy="673"/>
            </a:xfrm>
            <a:prstGeom prst="parallelogram">
              <a:avLst>
                <a:gd name="adj" fmla="val 55275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23" name="Object 4"/>
            <p:cNvGraphicFramePr>
              <a:graphicFrameLocks noChangeAspect="1"/>
            </p:cNvGraphicFramePr>
            <p:nvPr/>
          </p:nvGraphicFramePr>
          <p:xfrm>
            <a:off x="4264" y="740"/>
            <a:ext cx="163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2" name="公式" r:id="rId3" imgW="139680" imgH="139680" progId="Equation.3">
                    <p:embed/>
                  </p:oleObj>
                </mc:Choice>
                <mc:Fallback>
                  <p:oleObj name="公式" r:id="rId3" imgW="139680" imgH="13968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4" y="740"/>
                          <a:ext cx="163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4" name="Object 5"/>
            <p:cNvGraphicFramePr>
              <a:graphicFrameLocks noChangeAspect="1"/>
            </p:cNvGraphicFramePr>
            <p:nvPr/>
          </p:nvGraphicFramePr>
          <p:xfrm>
            <a:off x="4040" y="1561"/>
            <a:ext cx="163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3" name="公式" r:id="rId5" imgW="139680" imgH="139680" progId="Equation.3">
                    <p:embed/>
                  </p:oleObj>
                </mc:Choice>
                <mc:Fallback>
                  <p:oleObj name="公式" r:id="rId5" imgW="139680" imgH="1396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0" y="1561"/>
                          <a:ext cx="163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5" name="Object 6"/>
            <p:cNvGraphicFramePr>
              <a:graphicFrameLocks noChangeAspect="1"/>
            </p:cNvGraphicFramePr>
            <p:nvPr/>
          </p:nvGraphicFramePr>
          <p:xfrm>
            <a:off x="4320" y="1407"/>
            <a:ext cx="163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4" name="公式" r:id="rId6" imgW="139680" imgH="139680" progId="Equation.3">
                    <p:embed/>
                  </p:oleObj>
                </mc:Choice>
                <mc:Fallback>
                  <p:oleObj name="公式" r:id="rId6" imgW="139680" imgH="1396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407"/>
                          <a:ext cx="163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6" name="Object 7"/>
            <p:cNvGraphicFramePr>
              <a:graphicFrameLocks noChangeAspect="1"/>
            </p:cNvGraphicFramePr>
            <p:nvPr/>
          </p:nvGraphicFramePr>
          <p:xfrm>
            <a:off x="3928" y="1201"/>
            <a:ext cx="163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5" name="公式" r:id="rId7" imgW="139680" imgH="139680" progId="Equation.3">
                    <p:embed/>
                  </p:oleObj>
                </mc:Choice>
                <mc:Fallback>
                  <p:oleObj name="公式" r:id="rId7" imgW="139680" imgH="13968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8" y="1201"/>
                          <a:ext cx="163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7" name="Object 8"/>
            <p:cNvGraphicFramePr>
              <a:graphicFrameLocks noChangeAspect="1"/>
            </p:cNvGraphicFramePr>
            <p:nvPr/>
          </p:nvGraphicFramePr>
          <p:xfrm>
            <a:off x="4376" y="1047"/>
            <a:ext cx="164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6" name="公式" r:id="rId8" imgW="139680" imgH="139680" progId="Equation.3">
                    <p:embed/>
                  </p:oleObj>
                </mc:Choice>
                <mc:Fallback>
                  <p:oleObj name="公式" r:id="rId8" imgW="139680" imgH="13968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1047"/>
                          <a:ext cx="164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8" name="Object 9"/>
            <p:cNvGraphicFramePr>
              <a:graphicFrameLocks noChangeAspect="1"/>
            </p:cNvGraphicFramePr>
            <p:nvPr/>
          </p:nvGraphicFramePr>
          <p:xfrm>
            <a:off x="3984" y="842"/>
            <a:ext cx="163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7" name="公式" r:id="rId9" imgW="139680" imgH="139680" progId="Equation.3">
                    <p:embed/>
                  </p:oleObj>
                </mc:Choice>
                <mc:Fallback>
                  <p:oleObj name="公式" r:id="rId9" imgW="139680" imgH="13968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842"/>
                          <a:ext cx="163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73" name="Oval 10"/>
            <p:cNvSpPr>
              <a:spLocks noChangeArrowheads="1"/>
            </p:cNvSpPr>
            <p:nvPr/>
          </p:nvSpPr>
          <p:spPr bwMode="auto">
            <a:xfrm>
              <a:off x="4059" y="945"/>
              <a:ext cx="280" cy="5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4" name="Line 11"/>
            <p:cNvSpPr>
              <a:spLocks noChangeShapeType="1"/>
            </p:cNvSpPr>
            <p:nvPr/>
          </p:nvSpPr>
          <p:spPr bwMode="auto">
            <a:xfrm>
              <a:off x="4208" y="1201"/>
              <a:ext cx="11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5" name="Line 12"/>
            <p:cNvSpPr>
              <a:spLocks noChangeShapeType="1"/>
            </p:cNvSpPr>
            <p:nvPr/>
          </p:nvSpPr>
          <p:spPr bwMode="auto">
            <a:xfrm flipV="1">
              <a:off x="4208" y="945"/>
              <a:ext cx="0" cy="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29" name="Object 13"/>
            <p:cNvGraphicFramePr>
              <a:graphicFrameLocks noChangeAspect="1"/>
            </p:cNvGraphicFramePr>
            <p:nvPr/>
          </p:nvGraphicFramePr>
          <p:xfrm>
            <a:off x="4014" y="996"/>
            <a:ext cx="22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8" name="Equation" r:id="rId10" imgW="152280" imgH="152280" progId="Equation.DSMT4">
                    <p:embed/>
                  </p:oleObj>
                </mc:Choice>
                <mc:Fallback>
                  <p:oleObj name="Equation" r:id="rId10" imgW="152280" imgH="15228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996"/>
                          <a:ext cx="227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76" name="Line 14"/>
            <p:cNvSpPr>
              <a:spLocks noChangeShapeType="1"/>
            </p:cNvSpPr>
            <p:nvPr/>
          </p:nvSpPr>
          <p:spPr bwMode="auto">
            <a:xfrm>
              <a:off x="4208" y="1304"/>
              <a:ext cx="6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7" name="Line 15"/>
            <p:cNvSpPr>
              <a:spLocks noChangeShapeType="1"/>
            </p:cNvSpPr>
            <p:nvPr/>
          </p:nvSpPr>
          <p:spPr bwMode="auto">
            <a:xfrm>
              <a:off x="4824" y="1201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8" name="Line 16"/>
            <p:cNvSpPr>
              <a:spLocks noChangeShapeType="1"/>
            </p:cNvSpPr>
            <p:nvPr/>
          </p:nvSpPr>
          <p:spPr bwMode="auto">
            <a:xfrm>
              <a:off x="4208" y="1201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30" name="Object 17"/>
            <p:cNvGraphicFramePr>
              <a:graphicFrameLocks noChangeAspect="1"/>
            </p:cNvGraphicFramePr>
            <p:nvPr/>
          </p:nvGraphicFramePr>
          <p:xfrm>
            <a:off x="4544" y="1304"/>
            <a:ext cx="22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99" name="公式" r:id="rId12" imgW="139680" imgH="139680" progId="Equation.3">
                    <p:embed/>
                  </p:oleObj>
                </mc:Choice>
                <mc:Fallback>
                  <p:oleObj name="公式" r:id="rId12" imgW="139680" imgH="13968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4" y="1304"/>
                          <a:ext cx="22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 18"/>
            <p:cNvGraphicFramePr>
              <a:graphicFrameLocks noChangeAspect="1"/>
            </p:cNvGraphicFramePr>
            <p:nvPr/>
          </p:nvGraphicFramePr>
          <p:xfrm>
            <a:off x="4331" y="618"/>
            <a:ext cx="18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0" name="公式" r:id="rId14" imgW="139680" imgH="139680" progId="Equation.3">
                    <p:embed/>
                  </p:oleObj>
                </mc:Choice>
                <mc:Fallback>
                  <p:oleObj name="公式" r:id="rId14" imgW="139680" imgH="13968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1" y="618"/>
                          <a:ext cx="182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79" name="Line 19"/>
            <p:cNvSpPr>
              <a:spLocks noChangeShapeType="1"/>
            </p:cNvSpPr>
            <p:nvPr/>
          </p:nvSpPr>
          <p:spPr bwMode="auto">
            <a:xfrm>
              <a:off x="4830" y="120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32" name="Object 20"/>
            <p:cNvGraphicFramePr>
              <a:graphicFrameLocks noChangeAspect="1"/>
            </p:cNvGraphicFramePr>
            <p:nvPr/>
          </p:nvGraphicFramePr>
          <p:xfrm>
            <a:off x="4967" y="1207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1" name="Equation" r:id="rId16" imgW="342720" imgH="380880" progId="Equation.3">
                    <p:embed/>
                  </p:oleObj>
                </mc:Choice>
                <mc:Fallback>
                  <p:oleObj name="Equation" r:id="rId16" imgW="342720" imgH="3808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1207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80" name="Text Box 21"/>
            <p:cNvSpPr txBox="1">
              <a:spLocks noChangeArrowheads="1"/>
            </p:cNvSpPr>
            <p:nvPr/>
          </p:nvSpPr>
          <p:spPr bwMode="auto">
            <a:xfrm>
              <a:off x="4740" y="890"/>
              <a:ext cx="23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楷体_GB2312" pitchFamily="49" charset="-122"/>
                </a:rPr>
                <a:t>P</a:t>
              </a:r>
            </a:p>
            <a:p>
              <a:pPr eaLnBrk="1" hangingPunct="1">
                <a:lnSpc>
                  <a:spcPct val="20000"/>
                </a:lnSpc>
              </a:pPr>
              <a:r>
                <a:rPr lang="en-US" altLang="zh-CN" sz="4000" b="1">
                  <a:solidFill>
                    <a:srgbClr val="990033"/>
                  </a:solidFill>
                  <a:ea typeface="楷体_GB2312" pitchFamily="49" charset="-122"/>
                </a:rPr>
                <a:t>.</a:t>
              </a:r>
            </a:p>
          </p:txBody>
        </p:sp>
      </p:grpSp>
      <p:sp>
        <p:nvSpPr>
          <p:cNvPr id="146454" name="Text Box 22"/>
          <p:cNvSpPr txBox="1">
            <a:spLocks noChangeArrowheads="1"/>
          </p:cNvSpPr>
          <p:nvPr/>
        </p:nvSpPr>
        <p:spPr bwMode="auto">
          <a:xfrm>
            <a:off x="611188" y="395288"/>
            <a:ext cx="8137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例</a:t>
            </a:r>
            <a:r>
              <a:rPr lang="en-US" altLang="zh-CN" sz="2800" b="1">
                <a:solidFill>
                  <a:srgbClr val="FF0000"/>
                </a:solidFill>
              </a:rPr>
              <a:t>9.</a:t>
            </a:r>
            <a:r>
              <a:rPr lang="en-US" altLang="zh-CN" sz="2800" b="1">
                <a:solidFill>
                  <a:srgbClr val="FF3300"/>
                </a:solidFill>
              </a:rPr>
              <a:t>  </a:t>
            </a:r>
            <a:r>
              <a:rPr lang="zh-CN" altLang="en-US" sz="2800" b="1"/>
              <a:t>无限大均匀带电平面中间有一圆孔，</a:t>
            </a:r>
          </a:p>
          <a:p>
            <a:pPr eaLnBrk="1" hangingPunct="1"/>
            <a:r>
              <a:rPr lang="zh-CN" altLang="en-US" sz="2800" b="1"/>
              <a:t>                         求轴上      </a:t>
            </a:r>
            <a:r>
              <a:rPr lang="en-US" altLang="zh-CN" sz="2800" b="1"/>
              <a:t>=</a:t>
            </a:r>
            <a:r>
              <a:rPr lang="zh-CN" altLang="en-US" sz="2800" b="1"/>
              <a:t>？</a:t>
            </a:r>
          </a:p>
        </p:txBody>
      </p:sp>
      <p:graphicFrame>
        <p:nvGraphicFramePr>
          <p:cNvPr id="146455" name="Object 23"/>
          <p:cNvGraphicFramePr>
            <a:graphicFrameLocks noChangeAspect="1"/>
          </p:cNvGraphicFramePr>
          <p:nvPr/>
        </p:nvGraphicFramePr>
        <p:xfrm>
          <a:off x="4067175" y="800100"/>
          <a:ext cx="3889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2" name="公式" r:id="rId18" imgW="164880" imgH="203040" progId="Equation.3">
                  <p:embed/>
                </p:oleObj>
              </mc:Choice>
              <mc:Fallback>
                <p:oleObj name="公式" r:id="rId18" imgW="164880" imgH="2030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800100"/>
                        <a:ext cx="38893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6" name="Text Box 24"/>
          <p:cNvSpPr txBox="1">
            <a:spLocks noChangeArrowheads="1"/>
          </p:cNvSpPr>
          <p:nvPr/>
        </p:nvSpPr>
        <p:spPr bwMode="auto">
          <a:xfrm>
            <a:off x="4181475" y="1504950"/>
            <a:ext cx="290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两种方法</a:t>
            </a:r>
          </a:p>
        </p:txBody>
      </p:sp>
      <p:sp>
        <p:nvSpPr>
          <p:cNvPr id="146457" name="AutoShape 25"/>
          <p:cNvSpPr>
            <a:spLocks/>
          </p:cNvSpPr>
          <p:nvPr/>
        </p:nvSpPr>
        <p:spPr bwMode="auto">
          <a:xfrm>
            <a:off x="5765800" y="1362075"/>
            <a:ext cx="234950" cy="869950"/>
          </a:xfrm>
          <a:prstGeom prst="leftBrace">
            <a:avLst>
              <a:gd name="adj1" fmla="val 30856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58" name="Text Box 26"/>
          <p:cNvSpPr txBox="1">
            <a:spLocks noChangeArrowheads="1"/>
          </p:cNvSpPr>
          <p:nvPr/>
        </p:nvSpPr>
        <p:spPr bwMode="auto">
          <a:xfrm>
            <a:off x="6091238" y="1146175"/>
            <a:ext cx="2081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圆环</a:t>
            </a:r>
          </a:p>
        </p:txBody>
      </p:sp>
      <p:sp>
        <p:nvSpPr>
          <p:cNvPr id="146459" name="Text Box 27"/>
          <p:cNvSpPr txBox="1">
            <a:spLocks noChangeArrowheads="1"/>
          </p:cNvSpPr>
          <p:nvPr/>
        </p:nvSpPr>
        <p:spPr bwMode="auto">
          <a:xfrm>
            <a:off x="6054725" y="1793875"/>
            <a:ext cx="2441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相减法</a:t>
            </a:r>
          </a:p>
        </p:txBody>
      </p:sp>
      <p:graphicFrame>
        <p:nvGraphicFramePr>
          <p:cNvPr id="146460" name="Object 28"/>
          <p:cNvGraphicFramePr>
            <a:graphicFrameLocks noChangeAspect="1"/>
          </p:cNvGraphicFramePr>
          <p:nvPr/>
        </p:nvGraphicFramePr>
        <p:xfrm>
          <a:off x="6918325" y="857250"/>
          <a:ext cx="6159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3" name="公式" r:id="rId20" imgW="253800" imgH="330120" progId="Equation.3">
                  <p:embed/>
                </p:oleObj>
              </mc:Choice>
              <mc:Fallback>
                <p:oleObj name="公式" r:id="rId20" imgW="253800" imgH="33012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857250"/>
                        <a:ext cx="61595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2" name="Rectangle 30"/>
          <p:cNvSpPr>
            <a:spLocks noChangeArrowheads="1"/>
          </p:cNvSpPr>
          <p:nvPr/>
        </p:nvSpPr>
        <p:spPr bwMode="auto">
          <a:xfrm>
            <a:off x="611188" y="3197225"/>
            <a:ext cx="71516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10. </a:t>
            </a:r>
            <a:r>
              <a:rPr lang="zh-CN" altLang="en-US" sz="2800" b="1" dirty="0"/>
              <a:t>均匀带电球面，求轴上     </a:t>
            </a:r>
            <a:r>
              <a:rPr lang="en-US" altLang="zh-CN" sz="2800" b="1" dirty="0"/>
              <a:t>= </a:t>
            </a:r>
            <a:r>
              <a:rPr lang="zh-CN" altLang="en-US" sz="2800" b="1" dirty="0" smtClean="0"/>
              <a:t>？  </a:t>
            </a:r>
            <a:r>
              <a:rPr lang="en-US" altLang="zh-CN" sz="2800" b="1" dirty="0" smtClean="0"/>
              <a:t>(P201)</a:t>
            </a:r>
            <a:endParaRPr lang="zh-CN" altLang="en-US" sz="2800" b="1" dirty="0"/>
          </a:p>
        </p:txBody>
      </p:sp>
      <p:graphicFrame>
        <p:nvGraphicFramePr>
          <p:cNvPr id="146463" name="Object 31"/>
          <p:cNvGraphicFramePr>
            <a:graphicFrameLocks noChangeAspect="1"/>
          </p:cNvGraphicFramePr>
          <p:nvPr/>
        </p:nvGraphicFramePr>
        <p:xfrm>
          <a:off x="5203825" y="3163888"/>
          <a:ext cx="38258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4" name="公式" r:id="rId22" imgW="164880" imgH="203040" progId="Equation.3">
                  <p:embed/>
                </p:oleObj>
              </mc:Choice>
              <mc:Fallback>
                <p:oleObj name="公式" r:id="rId22" imgW="164880" imgH="2030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825" y="3163888"/>
                        <a:ext cx="38258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4" name="Text Box 32"/>
          <p:cNvSpPr txBox="1">
            <a:spLocks noChangeArrowheads="1"/>
          </p:cNvSpPr>
          <p:nvPr/>
        </p:nvSpPr>
        <p:spPr bwMode="auto">
          <a:xfrm>
            <a:off x="4103688" y="3716338"/>
            <a:ext cx="3600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关键：圆环宽度</a:t>
            </a:r>
            <a:endParaRPr lang="zh-CN" altLang="en-US" sz="2800" b="1">
              <a:ea typeface="黑体" pitchFamily="2" charset="-122"/>
            </a:endParaRPr>
          </a:p>
        </p:txBody>
      </p:sp>
      <p:graphicFrame>
        <p:nvGraphicFramePr>
          <p:cNvPr id="146465" name="Object 33"/>
          <p:cNvGraphicFramePr>
            <a:graphicFrameLocks noChangeAspect="1"/>
          </p:cNvGraphicFramePr>
          <p:nvPr/>
        </p:nvGraphicFramePr>
        <p:xfrm>
          <a:off x="6911975" y="3832225"/>
          <a:ext cx="14414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5" name="Equation" r:id="rId23" imgW="1422360" imgH="393480" progId="Equation.DSMT4">
                  <p:embed/>
                </p:oleObj>
              </mc:Choice>
              <mc:Fallback>
                <p:oleObj name="Equation" r:id="rId23" imgW="1422360" imgH="39348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3832225"/>
                        <a:ext cx="14414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6" name="Rectangle 34"/>
          <p:cNvSpPr>
            <a:spLocks noChangeArrowheads="1"/>
          </p:cNvSpPr>
          <p:nvPr/>
        </p:nvSpPr>
        <p:spPr bwMode="auto">
          <a:xfrm>
            <a:off x="5148263" y="4241800"/>
            <a:ext cx="34432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/>
              <a:t>圆环电量</a:t>
            </a:r>
          </a:p>
        </p:txBody>
      </p:sp>
      <p:graphicFrame>
        <p:nvGraphicFramePr>
          <p:cNvPr id="146467" name="Object 35"/>
          <p:cNvGraphicFramePr>
            <a:graphicFrameLocks noChangeAspect="1"/>
          </p:cNvGraphicFramePr>
          <p:nvPr/>
        </p:nvGraphicFramePr>
        <p:xfrm>
          <a:off x="5327650" y="4797425"/>
          <a:ext cx="22875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6" name="Equation" r:id="rId25" imgW="1803240" imgH="393480" progId="Equation.DSMT4">
                  <p:embed/>
                </p:oleObj>
              </mc:Choice>
              <mc:Fallback>
                <p:oleObj name="Equation" r:id="rId25" imgW="1803240" imgH="39348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4797425"/>
                        <a:ext cx="22875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8" name="Oval 36"/>
          <p:cNvSpPr>
            <a:spLocks noChangeArrowheads="1"/>
          </p:cNvSpPr>
          <p:nvPr/>
        </p:nvSpPr>
        <p:spPr bwMode="auto">
          <a:xfrm>
            <a:off x="1122363" y="4102100"/>
            <a:ext cx="2438400" cy="2362200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431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6469" name="Object 37"/>
          <p:cNvGraphicFramePr>
            <a:graphicFrameLocks noChangeAspect="1"/>
          </p:cNvGraphicFramePr>
          <p:nvPr/>
        </p:nvGraphicFramePr>
        <p:xfrm>
          <a:off x="1181100" y="4879975"/>
          <a:ext cx="366713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7" name="Equation" r:id="rId27" imgW="279360" imgH="228600" progId="Equation.DSMT4">
                  <p:embed/>
                </p:oleObj>
              </mc:Choice>
              <mc:Fallback>
                <p:oleObj name="Equation" r:id="rId27" imgW="27936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879975"/>
                        <a:ext cx="3667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CC0000"/>
                                </a:gs>
                                <a:gs pos="100000">
                                  <a:srgbClr val="CC00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341563" y="5245100"/>
            <a:ext cx="2590800" cy="568325"/>
            <a:chOff x="1440" y="1536"/>
            <a:chExt cx="1632" cy="358"/>
          </a:xfrm>
        </p:grpSpPr>
        <p:sp>
          <p:nvSpPr>
            <p:cNvPr id="21568" name="Line 39"/>
            <p:cNvSpPr>
              <a:spLocks noChangeShapeType="1"/>
            </p:cNvSpPr>
            <p:nvPr/>
          </p:nvSpPr>
          <p:spPr bwMode="auto">
            <a:xfrm>
              <a:off x="1440" y="1536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69" name="Line 40"/>
            <p:cNvSpPr>
              <a:spLocks noChangeShapeType="1"/>
            </p:cNvSpPr>
            <p:nvPr/>
          </p:nvSpPr>
          <p:spPr bwMode="auto">
            <a:xfrm>
              <a:off x="1440" y="153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0" name="Line 41"/>
            <p:cNvSpPr>
              <a:spLocks noChangeShapeType="1"/>
            </p:cNvSpPr>
            <p:nvPr/>
          </p:nvSpPr>
          <p:spPr bwMode="auto">
            <a:xfrm>
              <a:off x="2544" y="153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1" name="Line 42"/>
            <p:cNvSpPr>
              <a:spLocks noChangeShapeType="1"/>
            </p:cNvSpPr>
            <p:nvPr/>
          </p:nvSpPr>
          <p:spPr bwMode="auto">
            <a:xfrm>
              <a:off x="1440" y="1680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22" name="Object 43"/>
            <p:cNvGraphicFramePr>
              <a:graphicFrameLocks noChangeAspect="1"/>
            </p:cNvGraphicFramePr>
            <p:nvPr/>
          </p:nvGraphicFramePr>
          <p:xfrm>
            <a:off x="2208" y="1705"/>
            <a:ext cx="235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08" name="Equation" r:id="rId29" imgW="139680" imgH="139680" progId="Equation.DSMT4">
                    <p:embed/>
                  </p:oleObj>
                </mc:Choice>
                <mc:Fallback>
                  <p:oleObj name="Equation" r:id="rId29" imgW="139680" imgH="13968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705"/>
                          <a:ext cx="235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6476" name="Line 44"/>
          <p:cNvSpPr>
            <a:spLocks noChangeShapeType="1"/>
          </p:cNvSpPr>
          <p:nvPr/>
        </p:nvSpPr>
        <p:spPr bwMode="auto">
          <a:xfrm>
            <a:off x="4094163" y="5245100"/>
            <a:ext cx="533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77" name="AutoShape 45"/>
          <p:cNvSpPr>
            <a:spLocks noChangeArrowheads="1"/>
          </p:cNvSpPr>
          <p:nvPr/>
        </p:nvSpPr>
        <p:spPr bwMode="auto">
          <a:xfrm>
            <a:off x="3179763" y="3644900"/>
            <a:ext cx="685800" cy="609600"/>
          </a:xfrm>
          <a:prstGeom prst="wedgeEllipseCallout">
            <a:avLst>
              <a:gd name="adj1" fmla="val -41667"/>
              <a:gd name="adj2" fmla="val 89583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 sz="2800" b="1"/>
          </a:p>
        </p:txBody>
      </p:sp>
      <p:graphicFrame>
        <p:nvGraphicFramePr>
          <p:cNvPr id="146478" name="Object 46"/>
          <p:cNvGraphicFramePr>
            <a:graphicFrameLocks noChangeAspect="1"/>
          </p:cNvGraphicFramePr>
          <p:nvPr/>
        </p:nvGraphicFramePr>
        <p:xfrm>
          <a:off x="3294063" y="3778250"/>
          <a:ext cx="330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9" name="Equation" r:id="rId31" imgW="330120" imgH="317160" progId="Equation.DSMT4">
                  <p:embed/>
                </p:oleObj>
              </mc:Choice>
              <mc:Fallback>
                <p:oleObj name="Equation" r:id="rId31" imgW="330120" imgH="31716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3778250"/>
                        <a:ext cx="330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9" name="Object 47"/>
          <p:cNvGraphicFramePr>
            <a:graphicFrameLocks noChangeAspect="1"/>
          </p:cNvGraphicFramePr>
          <p:nvPr/>
        </p:nvGraphicFramePr>
        <p:xfrm>
          <a:off x="4211638" y="5300663"/>
          <a:ext cx="342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0" name="Equation" r:id="rId33" imgW="342720" imgH="380880" progId="Equation.3">
                  <p:embed/>
                </p:oleObj>
              </mc:Choice>
              <mc:Fallback>
                <p:oleObj name="Equation" r:id="rId33" imgW="342720" imgH="38088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300663"/>
                        <a:ext cx="342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292475" y="4537075"/>
            <a:ext cx="268288" cy="712788"/>
            <a:chOff x="2074" y="2858"/>
            <a:chExt cx="169" cy="449"/>
          </a:xfrm>
        </p:grpSpPr>
        <p:sp>
          <p:nvSpPr>
            <p:cNvPr id="21567" name="Line 49"/>
            <p:cNvSpPr>
              <a:spLocks noChangeShapeType="1"/>
            </p:cNvSpPr>
            <p:nvPr/>
          </p:nvSpPr>
          <p:spPr bwMode="auto">
            <a:xfrm>
              <a:off x="2074" y="2858"/>
              <a:ext cx="0" cy="44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21" name="Object 50"/>
            <p:cNvGraphicFramePr>
              <a:graphicFrameLocks noChangeAspect="1"/>
            </p:cNvGraphicFramePr>
            <p:nvPr/>
          </p:nvGraphicFramePr>
          <p:xfrm>
            <a:off x="2074" y="3042"/>
            <a:ext cx="169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1" name="公式" r:id="rId35" imgW="114120" imgH="126720" progId="Equation.3">
                    <p:embed/>
                  </p:oleObj>
                </mc:Choice>
                <mc:Fallback>
                  <p:oleObj name="公式" r:id="rId35" imgW="114120" imgH="12672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4" y="3042"/>
                          <a:ext cx="169" cy="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1884363" y="4406900"/>
            <a:ext cx="1408112" cy="900113"/>
            <a:chOff x="1187" y="2776"/>
            <a:chExt cx="887" cy="567"/>
          </a:xfrm>
        </p:grpSpPr>
        <p:sp>
          <p:nvSpPr>
            <p:cNvPr id="21562" name="Line 52"/>
            <p:cNvSpPr>
              <a:spLocks noChangeShapeType="1"/>
            </p:cNvSpPr>
            <p:nvPr/>
          </p:nvSpPr>
          <p:spPr bwMode="auto">
            <a:xfrm flipV="1">
              <a:off x="1483" y="2858"/>
              <a:ext cx="591" cy="44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63" name="Line 53"/>
            <p:cNvSpPr>
              <a:spLocks noChangeShapeType="1"/>
            </p:cNvSpPr>
            <p:nvPr/>
          </p:nvSpPr>
          <p:spPr bwMode="auto">
            <a:xfrm flipV="1">
              <a:off x="1483" y="2776"/>
              <a:ext cx="493" cy="53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18" name="Object 54"/>
            <p:cNvGraphicFramePr>
              <a:graphicFrameLocks noChangeAspect="1"/>
            </p:cNvGraphicFramePr>
            <p:nvPr/>
          </p:nvGraphicFramePr>
          <p:xfrm>
            <a:off x="1581" y="2865"/>
            <a:ext cx="197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2" name="公式" r:id="rId37" imgW="152280" imgH="152280" progId="Equation.3">
                    <p:embed/>
                  </p:oleObj>
                </mc:Choice>
                <mc:Fallback>
                  <p:oleObj name="公式" r:id="rId37" imgW="152280" imgH="15228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" y="2865"/>
                          <a:ext cx="197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64" name="Arc 55"/>
            <p:cNvSpPr>
              <a:spLocks/>
            </p:cNvSpPr>
            <p:nvPr/>
          </p:nvSpPr>
          <p:spPr bwMode="auto">
            <a:xfrm>
              <a:off x="1483" y="3219"/>
              <a:ext cx="194" cy="124"/>
            </a:xfrm>
            <a:custGeom>
              <a:avLst/>
              <a:gdLst>
                <a:gd name="T0" fmla="*/ 0 w 21269"/>
                <a:gd name="T1" fmla="*/ 0 h 15153"/>
                <a:gd name="T2" fmla="*/ 0 w 21269"/>
                <a:gd name="T3" fmla="*/ 0 h 15153"/>
                <a:gd name="T4" fmla="*/ 0 w 21269"/>
                <a:gd name="T5" fmla="*/ 0 h 15153"/>
                <a:gd name="T6" fmla="*/ 0 60000 65536"/>
                <a:gd name="T7" fmla="*/ 0 60000 65536"/>
                <a:gd name="T8" fmla="*/ 0 60000 65536"/>
                <a:gd name="T9" fmla="*/ 0 w 21269"/>
                <a:gd name="T10" fmla="*/ 0 h 15153"/>
                <a:gd name="T11" fmla="*/ 21269 w 21269"/>
                <a:gd name="T12" fmla="*/ 15153 h 151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69" h="15153" fill="none" extrusionOk="0">
                  <a:moveTo>
                    <a:pt x="15393" y="-1"/>
                  </a:moveTo>
                  <a:cubicBezTo>
                    <a:pt x="18458" y="3114"/>
                    <a:pt x="20507" y="7085"/>
                    <a:pt x="21269" y="11388"/>
                  </a:cubicBezTo>
                </a:path>
                <a:path w="21269" h="15153" stroke="0" extrusionOk="0">
                  <a:moveTo>
                    <a:pt x="15393" y="-1"/>
                  </a:moveTo>
                  <a:cubicBezTo>
                    <a:pt x="18458" y="3114"/>
                    <a:pt x="20507" y="7085"/>
                    <a:pt x="21269" y="11388"/>
                  </a:cubicBezTo>
                  <a:lnTo>
                    <a:pt x="0" y="15153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519" name="Object 56"/>
            <p:cNvGraphicFramePr>
              <a:graphicFrameLocks noChangeAspect="1"/>
            </p:cNvGraphicFramePr>
            <p:nvPr/>
          </p:nvGraphicFramePr>
          <p:xfrm>
            <a:off x="1673" y="3130"/>
            <a:ext cx="154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3" name="Equation" r:id="rId39" imgW="139680" imgH="177480" progId="Equation.DSMT4">
                    <p:embed/>
                  </p:oleObj>
                </mc:Choice>
                <mc:Fallback>
                  <p:oleObj name="Equation" r:id="rId39" imgW="139680" imgH="17748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3" y="3130"/>
                          <a:ext cx="154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65" name="Arc 57"/>
            <p:cNvSpPr>
              <a:spLocks/>
            </p:cNvSpPr>
            <p:nvPr/>
          </p:nvSpPr>
          <p:spPr bwMode="auto">
            <a:xfrm>
              <a:off x="1483" y="3130"/>
              <a:ext cx="194" cy="80"/>
            </a:xfrm>
            <a:custGeom>
              <a:avLst/>
              <a:gdLst>
                <a:gd name="T0" fmla="*/ 0 w 21269"/>
                <a:gd name="T1" fmla="*/ 0 h 15153"/>
                <a:gd name="T2" fmla="*/ 0 w 21269"/>
                <a:gd name="T3" fmla="*/ 0 h 15153"/>
                <a:gd name="T4" fmla="*/ 0 w 21269"/>
                <a:gd name="T5" fmla="*/ 0 h 15153"/>
                <a:gd name="T6" fmla="*/ 0 60000 65536"/>
                <a:gd name="T7" fmla="*/ 0 60000 65536"/>
                <a:gd name="T8" fmla="*/ 0 60000 65536"/>
                <a:gd name="T9" fmla="*/ 0 w 21269"/>
                <a:gd name="T10" fmla="*/ 0 h 15153"/>
                <a:gd name="T11" fmla="*/ 21269 w 21269"/>
                <a:gd name="T12" fmla="*/ 15153 h 151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69" h="15153" fill="none" extrusionOk="0">
                  <a:moveTo>
                    <a:pt x="15393" y="-1"/>
                  </a:moveTo>
                  <a:cubicBezTo>
                    <a:pt x="18458" y="3114"/>
                    <a:pt x="20507" y="7085"/>
                    <a:pt x="21269" y="11388"/>
                  </a:cubicBezTo>
                </a:path>
                <a:path w="21269" h="15153" stroke="0" extrusionOk="0">
                  <a:moveTo>
                    <a:pt x="15393" y="-1"/>
                  </a:moveTo>
                  <a:cubicBezTo>
                    <a:pt x="18458" y="3114"/>
                    <a:pt x="20507" y="7085"/>
                    <a:pt x="21269" y="11388"/>
                  </a:cubicBezTo>
                  <a:lnTo>
                    <a:pt x="0" y="15153"/>
                  </a:lnTo>
                  <a:close/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66" name="AutoShape 58"/>
            <p:cNvSpPr>
              <a:spLocks noChangeArrowheads="1"/>
            </p:cNvSpPr>
            <p:nvPr/>
          </p:nvSpPr>
          <p:spPr bwMode="auto">
            <a:xfrm flipH="1">
              <a:off x="1187" y="2865"/>
              <a:ext cx="296" cy="221"/>
            </a:xfrm>
            <a:prstGeom prst="wedgeRoundRectCallout">
              <a:avLst>
                <a:gd name="adj1" fmla="val -104167"/>
                <a:gd name="adj2" fmla="val 80829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sz="2800" b="1"/>
            </a:p>
          </p:txBody>
        </p:sp>
        <p:graphicFrame>
          <p:nvGraphicFramePr>
            <p:cNvPr id="21520" name="Object 59"/>
            <p:cNvGraphicFramePr>
              <a:graphicFrameLocks noChangeAspect="1"/>
            </p:cNvGraphicFramePr>
            <p:nvPr/>
          </p:nvGraphicFramePr>
          <p:xfrm>
            <a:off x="1195" y="2848"/>
            <a:ext cx="2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4" name="Equation" r:id="rId41" imgW="419040" imgH="393480" progId="Equation.DSMT4">
                    <p:embed/>
                  </p:oleObj>
                </mc:Choice>
                <mc:Fallback>
                  <p:oleObj name="Equation" r:id="rId41" imgW="419040" imgH="39348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" y="2848"/>
                          <a:ext cx="26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2951163" y="4406900"/>
            <a:ext cx="384175" cy="1676400"/>
            <a:chOff x="3360" y="3264"/>
            <a:chExt cx="242" cy="1056"/>
          </a:xfrm>
        </p:grpSpPr>
        <p:sp>
          <p:nvSpPr>
            <p:cNvPr id="21553" name="Arc 61"/>
            <p:cNvSpPr>
              <a:spLocks/>
            </p:cNvSpPr>
            <p:nvPr/>
          </p:nvSpPr>
          <p:spPr bwMode="auto">
            <a:xfrm>
              <a:off x="3360" y="3264"/>
              <a:ext cx="217" cy="1056"/>
            </a:xfrm>
            <a:custGeom>
              <a:avLst/>
              <a:gdLst>
                <a:gd name="T0" fmla="*/ 0 w 22553"/>
                <a:gd name="T1" fmla="*/ 0 h 42401"/>
                <a:gd name="T2" fmla="*/ 0 w 22553"/>
                <a:gd name="T3" fmla="*/ 0 h 42401"/>
                <a:gd name="T4" fmla="*/ 0 w 22553"/>
                <a:gd name="T5" fmla="*/ 0 h 42401"/>
                <a:gd name="T6" fmla="*/ 0 60000 65536"/>
                <a:gd name="T7" fmla="*/ 0 60000 65536"/>
                <a:gd name="T8" fmla="*/ 0 60000 65536"/>
                <a:gd name="T9" fmla="*/ 0 w 22553"/>
                <a:gd name="T10" fmla="*/ 0 h 42401"/>
                <a:gd name="T11" fmla="*/ 22553 w 22553"/>
                <a:gd name="T12" fmla="*/ 42401 h 424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53" h="42401" fill="none" extrusionOk="0">
                  <a:moveTo>
                    <a:pt x="22552" y="42379"/>
                  </a:moveTo>
                  <a:cubicBezTo>
                    <a:pt x="22235" y="42393"/>
                    <a:pt x="21917" y="42400"/>
                    <a:pt x="21600" y="42401"/>
                  </a:cubicBezTo>
                  <a:cubicBezTo>
                    <a:pt x="9670" y="42401"/>
                    <a:pt x="0" y="32730"/>
                    <a:pt x="0" y="20801"/>
                  </a:cubicBezTo>
                  <a:cubicBezTo>
                    <a:pt x="-1" y="11113"/>
                    <a:pt x="6449" y="2610"/>
                    <a:pt x="15779" y="0"/>
                  </a:cubicBezTo>
                </a:path>
                <a:path w="22553" h="42401" stroke="0" extrusionOk="0">
                  <a:moveTo>
                    <a:pt x="22552" y="42379"/>
                  </a:moveTo>
                  <a:cubicBezTo>
                    <a:pt x="22235" y="42393"/>
                    <a:pt x="21917" y="42400"/>
                    <a:pt x="21600" y="42401"/>
                  </a:cubicBezTo>
                  <a:cubicBezTo>
                    <a:pt x="9670" y="42401"/>
                    <a:pt x="0" y="32730"/>
                    <a:pt x="0" y="20801"/>
                  </a:cubicBezTo>
                  <a:cubicBezTo>
                    <a:pt x="-1" y="11113"/>
                    <a:pt x="6449" y="2610"/>
                    <a:pt x="15779" y="0"/>
                  </a:cubicBezTo>
                  <a:lnTo>
                    <a:pt x="21600" y="20801"/>
                  </a:lnTo>
                  <a:close/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4" name="Arc 62"/>
            <p:cNvSpPr>
              <a:spLocks/>
            </p:cNvSpPr>
            <p:nvPr/>
          </p:nvSpPr>
          <p:spPr bwMode="auto">
            <a:xfrm>
              <a:off x="3456" y="3338"/>
              <a:ext cx="146" cy="886"/>
            </a:xfrm>
            <a:custGeom>
              <a:avLst/>
              <a:gdLst>
                <a:gd name="T0" fmla="*/ 0 w 21600"/>
                <a:gd name="T1" fmla="*/ 0 h 42540"/>
                <a:gd name="T2" fmla="*/ 0 w 21600"/>
                <a:gd name="T3" fmla="*/ 0 h 42540"/>
                <a:gd name="T4" fmla="*/ 0 w 21600"/>
                <a:gd name="T5" fmla="*/ 0 h 4254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540"/>
                <a:gd name="T11" fmla="*/ 21600 w 21600"/>
                <a:gd name="T12" fmla="*/ 42540 h 425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540" fill="none" extrusionOk="0">
                  <a:moveTo>
                    <a:pt x="18919" y="42539"/>
                  </a:moveTo>
                  <a:cubicBezTo>
                    <a:pt x="8110" y="41187"/>
                    <a:pt x="0" y="31999"/>
                    <a:pt x="0" y="21107"/>
                  </a:cubicBezTo>
                  <a:cubicBezTo>
                    <a:pt x="-1" y="10945"/>
                    <a:pt x="7082" y="2157"/>
                    <a:pt x="17012" y="-1"/>
                  </a:cubicBezTo>
                </a:path>
                <a:path w="21600" h="42540" stroke="0" extrusionOk="0">
                  <a:moveTo>
                    <a:pt x="18919" y="42539"/>
                  </a:moveTo>
                  <a:cubicBezTo>
                    <a:pt x="8110" y="41187"/>
                    <a:pt x="0" y="31999"/>
                    <a:pt x="0" y="21107"/>
                  </a:cubicBezTo>
                  <a:cubicBezTo>
                    <a:pt x="-1" y="10945"/>
                    <a:pt x="7082" y="2157"/>
                    <a:pt x="17012" y="-1"/>
                  </a:cubicBezTo>
                  <a:lnTo>
                    <a:pt x="21600" y="21107"/>
                  </a:lnTo>
                  <a:close/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5" name="Line 63"/>
            <p:cNvSpPr>
              <a:spLocks noChangeShapeType="1"/>
            </p:cNvSpPr>
            <p:nvPr/>
          </p:nvSpPr>
          <p:spPr bwMode="auto">
            <a:xfrm>
              <a:off x="3360" y="3600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6" name="Line 64"/>
            <p:cNvSpPr>
              <a:spLocks noChangeShapeType="1"/>
            </p:cNvSpPr>
            <p:nvPr/>
          </p:nvSpPr>
          <p:spPr bwMode="auto">
            <a:xfrm>
              <a:off x="3408" y="3456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7" name="Line 65"/>
            <p:cNvSpPr>
              <a:spLocks noChangeShapeType="1"/>
            </p:cNvSpPr>
            <p:nvPr/>
          </p:nvSpPr>
          <p:spPr bwMode="auto">
            <a:xfrm>
              <a:off x="3456" y="3312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8" name="Line 66"/>
            <p:cNvSpPr>
              <a:spLocks noChangeShapeType="1"/>
            </p:cNvSpPr>
            <p:nvPr/>
          </p:nvSpPr>
          <p:spPr bwMode="auto">
            <a:xfrm>
              <a:off x="3360" y="3744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9" name="Line 67"/>
            <p:cNvSpPr>
              <a:spLocks noChangeShapeType="1"/>
            </p:cNvSpPr>
            <p:nvPr/>
          </p:nvSpPr>
          <p:spPr bwMode="auto">
            <a:xfrm>
              <a:off x="3360" y="3888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0" name="Line 68"/>
            <p:cNvSpPr>
              <a:spLocks noChangeShapeType="1"/>
            </p:cNvSpPr>
            <p:nvPr/>
          </p:nvSpPr>
          <p:spPr bwMode="auto">
            <a:xfrm>
              <a:off x="3408" y="4032"/>
              <a:ext cx="96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1" name="Line 69"/>
            <p:cNvSpPr>
              <a:spLocks noChangeShapeType="1"/>
            </p:cNvSpPr>
            <p:nvPr/>
          </p:nvSpPr>
          <p:spPr bwMode="auto">
            <a:xfrm>
              <a:off x="3408" y="4128"/>
              <a:ext cx="192" cy="14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6502" name="Object 70"/>
          <p:cNvGraphicFramePr>
            <a:graphicFrameLocks noChangeAspect="1"/>
          </p:cNvGraphicFramePr>
          <p:nvPr/>
        </p:nvGraphicFramePr>
        <p:xfrm>
          <a:off x="5903913" y="5257800"/>
          <a:ext cx="259238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5" name="Equation" r:id="rId43" imgW="2489040" imgH="393480" progId="Equation.DSMT4">
                  <p:embed/>
                </p:oleObj>
              </mc:Choice>
              <mc:Fallback>
                <p:oleObj name="Equation" r:id="rId43" imgW="2489040" imgH="39348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913" y="5257800"/>
                        <a:ext cx="2592387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504" name="Object 72"/>
          <p:cNvGraphicFramePr>
            <a:graphicFrameLocks noChangeAspect="1"/>
          </p:cNvGraphicFramePr>
          <p:nvPr/>
        </p:nvGraphicFramePr>
        <p:xfrm>
          <a:off x="3311525" y="3759200"/>
          <a:ext cx="368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6" name="Equation" r:id="rId45" imgW="368280" imgH="317160" progId="Equation.DSMT4">
                  <p:embed/>
                </p:oleObj>
              </mc:Choice>
              <mc:Fallback>
                <p:oleObj name="Equation" r:id="rId45" imgW="368280" imgH="31716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3759200"/>
                        <a:ext cx="368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05" name="Text Box 73"/>
          <p:cNvSpPr txBox="1">
            <a:spLocks noChangeArrowheads="1"/>
          </p:cNvSpPr>
          <p:nvPr/>
        </p:nvSpPr>
        <p:spPr bwMode="auto">
          <a:xfrm>
            <a:off x="3924300" y="4721225"/>
            <a:ext cx="401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楷体_GB2312" pitchFamily="49" charset="-122"/>
              </a:rPr>
              <a:t>P</a:t>
            </a:r>
          </a:p>
          <a:p>
            <a:pPr eaLnBrk="1" hangingPunct="1">
              <a:lnSpc>
                <a:spcPct val="20000"/>
              </a:lnSpc>
            </a:pPr>
            <a:r>
              <a:rPr lang="en-US" altLang="zh-CN" sz="4000" b="1">
                <a:solidFill>
                  <a:srgbClr val="990033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146506" name="Oval 74"/>
          <p:cNvSpPr>
            <a:spLocks noChangeArrowheads="1"/>
          </p:cNvSpPr>
          <p:nvPr/>
        </p:nvSpPr>
        <p:spPr bwMode="auto">
          <a:xfrm>
            <a:off x="1225550" y="1412875"/>
            <a:ext cx="719138" cy="1150938"/>
          </a:xfrm>
          <a:prstGeom prst="ellips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507" name="Text Box 75"/>
          <p:cNvSpPr txBox="1">
            <a:spLocks noChangeArrowheads="1"/>
          </p:cNvSpPr>
          <p:nvPr/>
        </p:nvSpPr>
        <p:spPr bwMode="auto">
          <a:xfrm>
            <a:off x="2735263" y="2528888"/>
            <a:ext cx="5473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黑体" pitchFamily="2" charset="-122"/>
                <a:ea typeface="黑体" pitchFamily="2" charset="-122"/>
              </a:rPr>
              <a:t>无限大带电平面</a:t>
            </a:r>
            <a:r>
              <a:rPr lang="zh-CN" altLang="en-US" b="1">
                <a:latin typeface="黑体" pitchFamily="2" charset="-122"/>
                <a:ea typeface="黑体" pitchFamily="2" charset="-122"/>
                <a:sym typeface="Symbol" pitchFamily="18" charset="2"/>
              </a:rPr>
              <a:t>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带电圆盘</a:t>
            </a:r>
            <a:endParaRPr lang="zh-CN" altLang="en-US" sz="2800" b="1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46508" name="Object 76"/>
          <p:cNvGraphicFramePr>
            <a:graphicFrameLocks noChangeAspect="1"/>
          </p:cNvGraphicFramePr>
          <p:nvPr/>
        </p:nvGraphicFramePr>
        <p:xfrm>
          <a:off x="6443663" y="2384425"/>
          <a:ext cx="20113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7" name="Equation" r:id="rId47" imgW="2120760" imgH="825480" progId="Equation.DSMT4">
                  <p:embed/>
                </p:oleObj>
              </mc:Choice>
              <mc:Fallback>
                <p:oleObj name="Equation" r:id="rId47" imgW="2120760" imgH="82548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384425"/>
                        <a:ext cx="2011362" cy="877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510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821259"/>
              </p:ext>
            </p:extLst>
          </p:nvPr>
        </p:nvGraphicFramePr>
        <p:xfrm>
          <a:off x="4479014" y="5799894"/>
          <a:ext cx="4153477" cy="887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8" name="Equation" r:id="rId49" imgW="4431960" imgH="876240" progId="Equation.DSMT4">
                  <p:embed/>
                </p:oleObj>
              </mc:Choice>
              <mc:Fallback>
                <p:oleObj name="Equation" r:id="rId49" imgW="4431960" imgH="87624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014" y="5799894"/>
                        <a:ext cx="4153477" cy="8875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2" name="Text Box 138"/>
          <p:cNvSpPr txBox="1">
            <a:spLocks noChangeArrowheads="1"/>
          </p:cNvSpPr>
          <p:nvPr/>
        </p:nvSpPr>
        <p:spPr bwMode="auto">
          <a:xfrm>
            <a:off x="8661400" y="6416675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6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"/>
                                        <p:tgtEl>
                                          <p:spTgt spid="14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75"/>
                                        <p:tgtEl>
                                          <p:spTgt spid="14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3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4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6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"/>
                                        <p:tgtEl>
                                          <p:spTgt spid="146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"/>
                                        <p:tgtEl>
                                          <p:spTgt spid="14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1" dur="500"/>
                                        <p:tgtEl>
                                          <p:spTgt spid="14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46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6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6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6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46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500"/>
                                        <p:tgtEl>
                                          <p:spTgt spid="14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75"/>
                                        <p:tgtEl>
                                          <p:spTgt spid="146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4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75"/>
                                        <p:tgtEl>
                                          <p:spTgt spid="14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6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54" grpId="0"/>
      <p:bldP spid="146456" grpId="0" autoUpdateAnimBg="0"/>
      <p:bldP spid="146457" grpId="0" animBg="1"/>
      <p:bldP spid="146458" grpId="0" autoUpdateAnimBg="0"/>
      <p:bldP spid="146459" grpId="0" autoUpdateAnimBg="0"/>
      <p:bldP spid="146462" grpId="0"/>
      <p:bldP spid="146464" grpId="0" autoUpdateAnimBg="0"/>
      <p:bldP spid="146466" grpId="0" autoUpdateAnimBg="0"/>
      <p:bldP spid="146468" grpId="0" animBg="1"/>
      <p:bldP spid="146476" grpId="0" animBg="1"/>
      <p:bldP spid="146477" grpId="0" animBg="1" autoUpdateAnimBg="0"/>
      <p:bldP spid="146505" grpId="0"/>
      <p:bldP spid="146506" grpId="0" animBg="1"/>
      <p:bldP spid="14650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052638" y="288925"/>
            <a:ext cx="6192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ea typeface="隶书" pitchFamily="49" charset="-122"/>
              </a:rPr>
              <a:t>上节课的相关内容</a:t>
            </a:r>
          </a:p>
        </p:txBody>
      </p:sp>
      <p:graphicFrame>
        <p:nvGraphicFramePr>
          <p:cNvPr id="55" name="Object 13"/>
          <p:cNvGraphicFramePr>
            <a:graphicFrameLocks noChangeAspect="1"/>
          </p:cNvGraphicFramePr>
          <p:nvPr/>
        </p:nvGraphicFramePr>
        <p:xfrm>
          <a:off x="373063" y="5254625"/>
          <a:ext cx="274955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Equation" r:id="rId3" imgW="3073320" imgH="1180800" progId="Equation.DSMT4">
                  <p:embed/>
                </p:oleObj>
              </mc:Choice>
              <mc:Fallback>
                <p:oleObj name="Equation" r:id="rId3" imgW="3073320" imgH="1180800" progId="Equation.DSMT4">
                  <p:embed/>
                  <p:pic>
                    <p:nvPicPr>
                      <p:cNvPr id="5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5254625"/>
                        <a:ext cx="2749550" cy="10588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46088" y="1371600"/>
            <a:ext cx="2592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lang="zh-CN" altLang="en-US" b="1">
                <a:latin typeface="黑体" pitchFamily="2" charset="-122"/>
                <a:ea typeface="黑体" pitchFamily="2" charset="-122"/>
              </a:rPr>
              <a:t> 电偶极子</a:t>
            </a:r>
          </a:p>
        </p:txBody>
      </p:sp>
      <p:pic>
        <p:nvPicPr>
          <p:cNvPr id="1089" name="Picture 65" descr="C:\Documents and Settings\Administrator\桌面\图片1.jpg"/>
          <p:cNvPicPr>
            <a:picLocks noChangeAspect="1" noChangeArrowheads="1"/>
          </p:cNvPicPr>
          <p:nvPr/>
        </p:nvPicPr>
        <p:blipFill>
          <a:blip r:embed="rId5"/>
          <a:srcRect r="43426"/>
          <a:stretch>
            <a:fillRect/>
          </a:stretch>
        </p:blipFill>
        <p:spPr bwMode="auto">
          <a:xfrm>
            <a:off x="665163" y="2114550"/>
            <a:ext cx="1606550" cy="2665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90" name="Picture 66" descr="C:\Documents and Settings\Administrator\桌面\图片2.jpg"/>
          <p:cNvPicPr>
            <a:picLocks noChangeAspect="1" noChangeArrowheads="1"/>
          </p:cNvPicPr>
          <p:nvPr/>
        </p:nvPicPr>
        <p:blipFill>
          <a:blip r:embed="rId6"/>
          <a:srcRect t="7247"/>
          <a:stretch>
            <a:fillRect/>
          </a:stretch>
        </p:blipFill>
        <p:spPr bwMode="auto">
          <a:xfrm>
            <a:off x="3148013" y="2260600"/>
            <a:ext cx="2390775" cy="233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92" name="Picture 68" descr="C:\Documents and Settings\Administrator\桌面\图片3.jpg"/>
          <p:cNvPicPr>
            <a:picLocks noChangeAspect="1" noChangeArrowheads="1"/>
          </p:cNvPicPr>
          <p:nvPr/>
        </p:nvPicPr>
        <p:blipFill>
          <a:blip r:embed="rId7"/>
          <a:srcRect r="4295"/>
          <a:stretch>
            <a:fillRect/>
          </a:stretch>
        </p:blipFill>
        <p:spPr bwMode="auto">
          <a:xfrm>
            <a:off x="6142038" y="2260600"/>
            <a:ext cx="2592387" cy="226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5" name="Object 58"/>
          <p:cNvGraphicFramePr>
            <a:graphicFrameLocks noChangeAspect="1"/>
          </p:cNvGraphicFramePr>
          <p:nvPr/>
        </p:nvGraphicFramePr>
        <p:xfrm>
          <a:off x="6981825" y="5364163"/>
          <a:ext cx="12176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6" name="Equation" r:id="rId8" imgW="1193760" imgH="723600" progId="Equation.DSMT4">
                  <p:embed/>
                </p:oleObj>
              </mc:Choice>
              <mc:Fallback>
                <p:oleObj name="Equation" r:id="rId8" imgW="1193760" imgH="723600" progId="Equation.DSMT4">
                  <p:embed/>
                  <p:pic>
                    <p:nvPicPr>
                      <p:cNvPr id="115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825" y="5364163"/>
                        <a:ext cx="12176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20"/>
          <p:cNvGrpSpPr>
            <a:grpSpLocks/>
          </p:cNvGrpSpPr>
          <p:nvPr/>
        </p:nvGrpSpPr>
        <p:grpSpPr bwMode="auto">
          <a:xfrm>
            <a:off x="3914775" y="5218113"/>
            <a:ext cx="1898650" cy="1058862"/>
            <a:chOff x="3914766" y="5218136"/>
            <a:chExt cx="1898676" cy="1058877"/>
          </a:xfrm>
        </p:grpSpPr>
        <p:sp>
          <p:nvSpPr>
            <p:cNvPr id="1038" name="Rectangle 60"/>
            <p:cNvSpPr>
              <a:spLocks noChangeArrowheads="1"/>
            </p:cNvSpPr>
            <p:nvPr/>
          </p:nvSpPr>
          <p:spPr bwMode="auto">
            <a:xfrm>
              <a:off x="3914766" y="5218136"/>
              <a:ext cx="1898676" cy="105887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43" name="Object 3"/>
            <p:cNvGraphicFramePr>
              <a:graphicFrameLocks noChangeAspect="1"/>
            </p:cNvGraphicFramePr>
            <p:nvPr/>
          </p:nvGraphicFramePr>
          <p:xfrm>
            <a:off x="3987792" y="5327676"/>
            <a:ext cx="1785938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7" name="Equation" r:id="rId10" imgW="1587240" imgH="723600" progId="Equation.DSMT4">
                    <p:embed/>
                  </p:oleObj>
                </mc:Choice>
                <mc:Fallback>
                  <p:oleObj name="Equation" r:id="rId10" imgW="1587240" imgH="723600" progId="Equation.DSMT4">
                    <p:embed/>
                    <p:pic>
                      <p:nvPicPr>
                        <p:cNvPr id="3584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792" y="5327676"/>
                          <a:ext cx="1785938" cy="814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8" name="Rectangle 60"/>
          <p:cNvSpPr>
            <a:spLocks noChangeArrowheads="1"/>
          </p:cNvSpPr>
          <p:nvPr/>
        </p:nvSpPr>
        <p:spPr bwMode="auto">
          <a:xfrm>
            <a:off x="6762750" y="5291138"/>
            <a:ext cx="1606550" cy="8763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TextBox 118"/>
          <p:cNvSpPr txBox="1">
            <a:spLocks noChangeArrowheads="1"/>
          </p:cNvSpPr>
          <p:nvPr/>
        </p:nvSpPr>
        <p:spPr bwMode="auto">
          <a:xfrm>
            <a:off x="3074988" y="1371600"/>
            <a:ext cx="3140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lang="zh-CN" altLang="en-US" b="1">
                <a:latin typeface="黑体" pitchFamily="2" charset="-122"/>
                <a:ea typeface="黑体" pitchFamily="2" charset="-122"/>
              </a:rPr>
              <a:t> 无限长导线</a:t>
            </a: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6003925" y="1371600"/>
            <a:ext cx="3140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lang="zh-CN" altLang="en-US" b="1">
                <a:latin typeface="黑体" pitchFamily="2" charset="-122"/>
                <a:ea typeface="黑体" pitchFamily="2" charset="-122"/>
              </a:rPr>
              <a:t> 无限大带电面</a:t>
            </a:r>
          </a:p>
        </p:txBody>
      </p:sp>
    </p:spTree>
    <p:extLst>
      <p:ext uri="{BB962C8B-B14F-4D97-AF65-F5344CB8AC3E}">
        <p14:creationId xmlns:p14="http://schemas.microsoft.com/office/powerpoint/2010/main" val="168224499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8" grpId="0" animBg="1"/>
      <p:bldP spid="119" grpId="0"/>
      <p:bldP spid="1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85800" y="481013"/>
            <a:ext cx="518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3.</a:t>
            </a:r>
            <a:r>
              <a:rPr lang="zh-CN" altLang="en-US" sz="2800" b="1" i="1"/>
              <a:t>电量</a:t>
            </a:r>
            <a:r>
              <a:rPr lang="zh-CN" altLang="en-US" sz="2800" b="1" i="1">
                <a:latin typeface="宋体" pitchFamily="2" charset="-122"/>
                <a:sym typeface="Monotype Sorts" pitchFamily="2" charset="2"/>
              </a:rPr>
              <a:t>是相对论不变量</a:t>
            </a:r>
            <a:endParaRPr lang="zh-CN" altLang="en-US" sz="2800" b="1" i="1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638175" y="2798763"/>
            <a:ext cx="81248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4.</a:t>
            </a:r>
            <a:r>
              <a:rPr lang="zh-CN" altLang="en-US" sz="2800" b="1" i="1"/>
              <a:t>电荷遵从守恒定律</a:t>
            </a:r>
          </a:p>
          <a:p>
            <a:pPr eaLnBrk="1" hangingPunct="1"/>
            <a:r>
              <a:rPr lang="zh-CN" altLang="en-US" sz="2800" b="1">
                <a:cs typeface="Times New Roman" pitchFamily="18" charset="0"/>
              </a:rPr>
              <a:t>         </a:t>
            </a:r>
            <a:r>
              <a:rPr lang="en-US" altLang="zh-CN" sz="2800" b="1">
                <a:cs typeface="Times New Roman" pitchFamily="18" charset="0"/>
                <a:sym typeface="Monotype Sorts" pitchFamily="2" charset="2"/>
              </a:rPr>
              <a:t>(</a:t>
            </a:r>
            <a:r>
              <a:rPr lang="en-US" altLang="zh-CN" sz="2800" b="1" i="1">
                <a:cs typeface="Times New Roman" pitchFamily="18" charset="0"/>
                <a:sym typeface="Monotype Sorts" pitchFamily="2" charset="2"/>
              </a:rPr>
              <a:t>Law of conservation of charge</a:t>
            </a:r>
            <a:r>
              <a:rPr lang="en-US" altLang="zh-CN" sz="2800" b="1">
                <a:cs typeface="Times New Roman" pitchFamily="18" charset="0"/>
                <a:sym typeface="Monotype Sorts" pitchFamily="2" charset="2"/>
              </a:rPr>
              <a:t>)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866775" y="3865563"/>
            <a:ext cx="813435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>
                <a:latin typeface="宋体" pitchFamily="2" charset="-122"/>
              </a:rPr>
              <a:t>    </a:t>
            </a:r>
            <a:r>
              <a:rPr lang="zh-CN" altLang="en-US" sz="2800" b="1">
                <a:latin typeface="宋体" pitchFamily="2" charset="-122"/>
              </a:rPr>
              <a:t>在一个和外界没有电荷交换的系统内，正负</a:t>
            </a:r>
          </a:p>
          <a:p>
            <a:pPr>
              <a:spcBef>
                <a:spcPct val="25000"/>
              </a:spcBef>
            </a:pPr>
            <a:r>
              <a:rPr lang="zh-CN" altLang="en-US" sz="2800" b="1">
                <a:latin typeface="宋体" pitchFamily="2" charset="-122"/>
              </a:rPr>
              <a:t>电荷的代数和在任何物理过程中保持不变。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228725" y="5826125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黑体" pitchFamily="2" charset="-122"/>
                <a:ea typeface="黑体" pitchFamily="2" charset="-122"/>
                <a:sym typeface="Monotype Sorts" pitchFamily="2" charset="2"/>
              </a:rPr>
              <a:t>电荷守恒定律是物理学中普遍的基本定律</a:t>
            </a:r>
          </a:p>
        </p:txBody>
      </p:sp>
      <p:graphicFrame>
        <p:nvGraphicFramePr>
          <p:cNvPr id="13318" name="Object 6"/>
          <p:cNvGraphicFramePr>
            <a:graphicFrameLocks/>
          </p:cNvGraphicFramePr>
          <p:nvPr/>
        </p:nvGraphicFramePr>
        <p:xfrm>
          <a:off x="2627313" y="5105400"/>
          <a:ext cx="1676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4" imgW="1244520" imgH="444240" progId="Equation.3">
                  <p:embed/>
                </p:oleObj>
              </mc:Choice>
              <mc:Fallback>
                <p:oleObj name="Equation" r:id="rId4" imgW="1244520" imgH="44424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105400"/>
                        <a:ext cx="1676400" cy="4572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923925" y="5826125"/>
            <a:ext cx="381000" cy="45720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308100" y="1000125"/>
            <a:ext cx="424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</a:rPr>
              <a:t>电子加速到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324225" y="1057275"/>
            <a:ext cx="2890838" cy="519113"/>
            <a:chOff x="902" y="713"/>
            <a:chExt cx="1821" cy="327"/>
          </a:xfrm>
        </p:grpSpPr>
        <p:grpSp>
          <p:nvGrpSpPr>
            <p:cNvPr id="1040" name="Group 11"/>
            <p:cNvGrpSpPr>
              <a:grpSpLocks/>
            </p:cNvGrpSpPr>
            <p:nvPr/>
          </p:nvGrpSpPr>
          <p:grpSpPr bwMode="auto">
            <a:xfrm>
              <a:off x="902" y="799"/>
              <a:ext cx="1816" cy="148"/>
              <a:chOff x="902" y="799"/>
              <a:chExt cx="1816" cy="148"/>
            </a:xfrm>
          </p:grpSpPr>
          <p:grpSp>
            <p:nvGrpSpPr>
              <p:cNvPr id="1042" name="Group 12"/>
              <p:cNvGrpSpPr>
                <a:grpSpLocks/>
              </p:cNvGrpSpPr>
              <p:nvPr/>
            </p:nvGrpSpPr>
            <p:grpSpPr bwMode="auto">
              <a:xfrm>
                <a:off x="1102" y="849"/>
                <a:ext cx="151" cy="53"/>
                <a:chOff x="1260" y="2371"/>
                <a:chExt cx="151" cy="53"/>
              </a:xfrm>
            </p:grpSpPr>
            <p:sp>
              <p:nvSpPr>
                <p:cNvPr id="1045" name="Line 13"/>
                <p:cNvSpPr>
                  <a:spLocks noChangeShapeType="1"/>
                </p:cNvSpPr>
                <p:nvPr/>
              </p:nvSpPr>
              <p:spPr bwMode="auto">
                <a:xfrm>
                  <a:off x="1260" y="2371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6" name="Line 14"/>
                <p:cNvSpPr>
                  <a:spLocks noChangeShapeType="1"/>
                </p:cNvSpPr>
                <p:nvPr/>
              </p:nvSpPr>
              <p:spPr bwMode="auto">
                <a:xfrm>
                  <a:off x="1260" y="2424"/>
                  <a:ext cx="15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43" name="WordArt 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902" y="799"/>
                <a:ext cx="137" cy="14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b="1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Book Antiqua"/>
                  </a:rPr>
                  <a:t>v</a:t>
                </a:r>
                <a:endParaRPr lang="zh-CN" altLang="en-US" sz="3600" b="1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Book Antiqua"/>
                </a:endParaRPr>
              </a:p>
            </p:txBody>
          </p:sp>
          <p:sp>
            <p:nvSpPr>
              <p:cNvPr id="1044" name="WordArt 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606" y="821"/>
                <a:ext cx="112" cy="12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c</a:t>
                </a:r>
                <a:endParaRPr lang="zh-CN" altLang="en-US" sz="3600" i="1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041" name="Text Box 17"/>
            <p:cNvSpPr txBox="1">
              <a:spLocks noChangeArrowheads="1"/>
            </p:cNvSpPr>
            <p:nvPr/>
          </p:nvSpPr>
          <p:spPr bwMode="auto">
            <a:xfrm>
              <a:off x="1230" y="713"/>
              <a:ext cx="14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/>
                <a:t>0.9999999997</a:t>
              </a:r>
            </a:p>
          </p:txBody>
        </p:sp>
      </p:grp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3179763" y="1504950"/>
            <a:ext cx="4632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i="1"/>
              <a:t>m </a:t>
            </a:r>
            <a:r>
              <a:rPr lang="en-US" altLang="zh-CN" sz="2800" b="1"/>
              <a:t>= 4.0825×10</a:t>
            </a:r>
            <a:r>
              <a:rPr lang="en-US" altLang="zh-CN" sz="2800" b="1" baseline="30000"/>
              <a:t>4 </a:t>
            </a:r>
            <a:r>
              <a:rPr lang="en-US" altLang="zh-CN" sz="3200" b="1" i="1"/>
              <a:t>m</a:t>
            </a:r>
            <a:r>
              <a:rPr lang="en-US" altLang="zh-CN" sz="3200" b="1" baseline="-25000"/>
              <a:t>0</a:t>
            </a:r>
            <a:endParaRPr lang="en-US" altLang="zh-CN" sz="3200" b="1"/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971550" y="2135188"/>
            <a:ext cx="4319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宋体" pitchFamily="2" charset="-122"/>
              </a:rPr>
              <a:t>但是电子的电量</a:t>
            </a:r>
            <a:r>
              <a:rPr lang="en-US" altLang="zh-CN" sz="2800" b="1">
                <a:latin typeface="宋体" pitchFamily="2" charset="-122"/>
              </a:rPr>
              <a:t>: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3779838" y="2078038"/>
            <a:ext cx="4632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 i="1"/>
              <a:t>q</a:t>
            </a:r>
            <a:r>
              <a:rPr lang="en-US" altLang="zh-CN" b="1"/>
              <a:t>= </a:t>
            </a:r>
            <a:r>
              <a:rPr lang="en-US" altLang="zh-CN" sz="3200" b="1" i="1"/>
              <a:t>e</a:t>
            </a:r>
            <a:r>
              <a:rPr lang="en-US" altLang="zh-CN" sz="2800" b="1" i="1"/>
              <a:t> </a:t>
            </a:r>
            <a:r>
              <a:rPr lang="en-US" altLang="zh-CN" b="1"/>
              <a:t>= </a:t>
            </a:r>
            <a:r>
              <a:rPr lang="en-US" altLang="zh-CN" sz="2800" b="1"/>
              <a:t>1.602</a:t>
            </a:r>
            <a:r>
              <a:rPr lang="en-US" altLang="zh-CN" sz="2800" b="1">
                <a:sym typeface="Symbol" pitchFamily="18" charset="2"/>
              </a:rPr>
              <a:t>10</a:t>
            </a:r>
            <a:r>
              <a:rPr lang="en-US" altLang="zh-CN" sz="2800" b="1" baseline="30000">
                <a:sym typeface="Symbol" pitchFamily="18" charset="2"/>
              </a:rPr>
              <a:t>-19</a:t>
            </a:r>
            <a:r>
              <a:rPr lang="en-US" altLang="zh-CN" sz="2800" b="1">
                <a:sym typeface="Symbol" pitchFamily="18" charset="2"/>
              </a:rPr>
              <a:t>C</a:t>
            </a:r>
          </a:p>
        </p:txBody>
      </p:sp>
      <p:sp>
        <p:nvSpPr>
          <p:cNvPr id="13333" name="Text Box 21"/>
          <p:cNvSpPr txBox="1">
            <a:spLocks noChangeArrowheads="1"/>
          </p:cNvSpPr>
          <p:nvPr/>
        </p:nvSpPr>
        <p:spPr bwMode="auto">
          <a:xfrm>
            <a:off x="6951663" y="2147888"/>
            <a:ext cx="2268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保持不变</a:t>
            </a: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4392613" y="5054600"/>
            <a:ext cx="3600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电荷守恒定律</a:t>
            </a:r>
            <a:endParaRPr lang="zh-CN" altLang="en-US" sz="2800" b="1">
              <a:ea typeface="黑体" pitchFamily="2" charset="-122"/>
            </a:endParaRPr>
          </a:p>
        </p:txBody>
      </p:sp>
      <p:sp>
        <p:nvSpPr>
          <p:cNvPr id="1039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500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500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500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500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500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500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75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5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5" grpId="0" autoUpdateAnimBg="0"/>
      <p:bldP spid="13316" grpId="0" build="p" autoUpdateAnimBg="0"/>
      <p:bldP spid="13317" grpId="0" build="p" autoUpdateAnimBg="0"/>
      <p:bldP spid="13320" grpId="0" animBg="1"/>
      <p:bldP spid="13321" grpId="0"/>
      <p:bldP spid="13330" grpId="0"/>
      <p:bldP spid="13331" grpId="0"/>
      <p:bldP spid="13332" grpId="0"/>
      <p:bldP spid="13333" grpId="0"/>
      <p:bldP spid="133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95898186cb7448c4bedbc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596900"/>
            <a:ext cx="2284413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22313" y="930275"/>
            <a:ext cx="7989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1. </a:t>
            </a:r>
            <a:r>
              <a:rPr lang="zh-CN" altLang="en-US" sz="2800" b="1" i="1"/>
              <a:t>库仑定律</a:t>
            </a:r>
            <a:r>
              <a:rPr lang="zh-CN" altLang="en-US" sz="2800" b="1"/>
              <a:t>    （</a:t>
            </a:r>
            <a:r>
              <a:rPr lang="en-US" altLang="zh-CN" b="1">
                <a:solidFill>
                  <a:schemeClr val="tx2"/>
                </a:solidFill>
                <a:ea typeface="黑体" pitchFamily="2" charset="-122"/>
              </a:rPr>
              <a:t>1785</a:t>
            </a:r>
            <a:r>
              <a:rPr lang="zh-CN" altLang="en-US" b="1">
                <a:solidFill>
                  <a:schemeClr val="tx2"/>
                </a:solidFill>
                <a:ea typeface="黑体" pitchFamily="2" charset="-122"/>
              </a:rPr>
              <a:t>年库仑通过扭称实验得到</a:t>
            </a:r>
            <a:r>
              <a:rPr lang="zh-CN" altLang="en-US" sz="2800" b="1">
                <a:latin typeface="宋体" pitchFamily="2" charset="-122"/>
              </a:rPr>
              <a:t>）</a:t>
            </a:r>
            <a:endParaRPr lang="zh-CN" altLang="en-US" sz="2800" b="1"/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3492500" y="2168525"/>
          <a:ext cx="23939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" name="Equation" r:id="rId5" imgW="1828800" imgH="736560" progId="Equation.DSMT4">
                  <p:embed/>
                </p:oleObj>
              </mc:Choice>
              <mc:Fallback>
                <p:oleObj name="Equation" r:id="rId5" imgW="1828800" imgH="736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168525"/>
                        <a:ext cx="2393950" cy="7889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00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4411663" y="4152900"/>
            <a:ext cx="76200" cy="76200"/>
          </a:xfrm>
          <a:prstGeom prst="ellipse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032250" y="364490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endParaRPr lang="en-US" altLang="zh-CN" sz="2800" b="1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V="1">
            <a:off x="4487863" y="3619500"/>
            <a:ext cx="11430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5480050" y="349250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endParaRPr lang="en-US" altLang="zh-CN" sz="2800"/>
          </a:p>
        </p:txBody>
      </p:sp>
      <p:graphicFrame>
        <p:nvGraphicFramePr>
          <p:cNvPr id="15369" name="Object 9"/>
          <p:cNvGraphicFramePr>
            <a:graphicFrameLocks noChangeAspect="1"/>
          </p:cNvGraphicFramePr>
          <p:nvPr/>
        </p:nvGraphicFramePr>
        <p:xfrm>
          <a:off x="4811713" y="3559175"/>
          <a:ext cx="2730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" name="Equation" r:id="rId7" imgW="228600" imgH="304560" progId="Equation.3">
                  <p:embed/>
                </p:oleObj>
              </mc:Choice>
              <mc:Fallback>
                <p:oleObj name="Equation" r:id="rId7" imgW="228600" imgH="30456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3559175"/>
                        <a:ext cx="2730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Line 10"/>
          <p:cNvSpPr>
            <a:spLocks noChangeShapeType="1"/>
          </p:cNvSpPr>
          <p:nvPr/>
        </p:nvSpPr>
        <p:spPr bwMode="auto">
          <a:xfrm flipV="1">
            <a:off x="5630863" y="339090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5327650" y="3030538"/>
          <a:ext cx="5270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" name="Equation" r:id="rId9" imgW="520560" imgH="457200" progId="Equation.3">
                  <p:embed/>
                </p:oleObj>
              </mc:Choice>
              <mc:Fallback>
                <p:oleObj name="Equation" r:id="rId9" imgW="52056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3030538"/>
                        <a:ext cx="5270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827088" y="3141663"/>
            <a:ext cx="4537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 dirty="0">
                <a:latin typeface="宋体" pitchFamily="2" charset="-122"/>
              </a:rPr>
              <a:t>电荷</a:t>
            </a:r>
            <a:r>
              <a:rPr lang="en-US" altLang="zh-CN" sz="2800" b="1" i="1" dirty="0" smtClean="0"/>
              <a:t>q</a:t>
            </a:r>
            <a:r>
              <a:rPr lang="en-US" altLang="zh-CN" sz="2800" b="1" baseline="-25000" dirty="0" smtClean="0">
                <a:ea typeface="隶书" pitchFamily="49" charset="-122"/>
              </a:rPr>
              <a:t>1</a:t>
            </a:r>
            <a:r>
              <a:rPr lang="zh-CN" altLang="en-US" sz="2800" b="1" dirty="0">
                <a:latin typeface="宋体" pitchFamily="2" charset="-122"/>
              </a:rPr>
              <a:t>对电荷</a:t>
            </a:r>
            <a:r>
              <a:rPr lang="en-US" altLang="zh-CN" sz="2800" b="1" i="1" dirty="0" smtClean="0"/>
              <a:t>q</a:t>
            </a:r>
            <a:r>
              <a:rPr lang="en-US" altLang="zh-CN" sz="2800" b="1" baseline="-25000" dirty="0" smtClean="0"/>
              <a:t>2</a:t>
            </a:r>
            <a:r>
              <a:rPr lang="zh-CN" altLang="en-US" sz="2800" b="1" dirty="0" smtClean="0">
                <a:latin typeface="宋体" pitchFamily="2" charset="-122"/>
              </a:rPr>
              <a:t>的作用力</a:t>
            </a:r>
            <a:endParaRPr lang="zh-CN" altLang="en-US" sz="2800" b="1" dirty="0">
              <a:latin typeface="宋体" pitchFamily="2" charset="-122"/>
            </a:endParaRPr>
          </a:p>
        </p:txBody>
      </p:sp>
      <p:graphicFrame>
        <p:nvGraphicFramePr>
          <p:cNvPr id="15373" name="Object 13"/>
          <p:cNvGraphicFramePr>
            <a:graphicFrameLocks/>
          </p:cNvGraphicFramePr>
          <p:nvPr/>
        </p:nvGraphicFramePr>
        <p:xfrm>
          <a:off x="5003800" y="3860800"/>
          <a:ext cx="3746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" name="公式" r:id="rId11" imgW="317160" imgH="419040" progId="Equation.3">
                  <p:embed/>
                </p:oleObj>
              </mc:Choice>
              <mc:Fallback>
                <p:oleObj name="公式" r:id="rId11" imgW="317160" imgH="41904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860800"/>
                        <a:ext cx="3746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630863" y="3570288"/>
            <a:ext cx="76200" cy="76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7259638" y="4183063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endParaRPr lang="en-US" altLang="zh-CN" sz="2800" b="1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V="1">
            <a:off x="7486650" y="4192588"/>
            <a:ext cx="1217613" cy="5746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8553450" y="4065588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endParaRPr lang="en-US" altLang="zh-CN" sz="2800"/>
          </a:p>
        </p:txBody>
      </p:sp>
      <p:graphicFrame>
        <p:nvGraphicFramePr>
          <p:cNvPr id="15378" name="Object 18"/>
          <p:cNvGraphicFramePr>
            <a:graphicFrameLocks noChangeAspect="1"/>
          </p:cNvGraphicFramePr>
          <p:nvPr/>
        </p:nvGraphicFramePr>
        <p:xfrm>
          <a:off x="7885113" y="4132263"/>
          <a:ext cx="2476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" name="Equation" r:id="rId13" imgW="228600" imgH="304560" progId="Equation.3">
                  <p:embed/>
                </p:oleObj>
              </mc:Choice>
              <mc:Fallback>
                <p:oleObj name="Equation" r:id="rId13" imgW="228600" imgH="3045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132263"/>
                        <a:ext cx="2476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19"/>
          <p:cNvGraphicFramePr>
            <a:graphicFrameLocks noChangeAspect="1"/>
          </p:cNvGraphicFramePr>
          <p:nvPr/>
        </p:nvGraphicFramePr>
        <p:xfrm>
          <a:off x="6572250" y="4841875"/>
          <a:ext cx="533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" name="Equation" r:id="rId14" imgW="533160" imgH="457200" progId="Equation.3">
                  <p:embed/>
                </p:oleObj>
              </mc:Choice>
              <mc:Fallback>
                <p:oleObj name="Equation" r:id="rId14" imgW="53316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4841875"/>
                        <a:ext cx="5334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20"/>
          <p:cNvGraphicFramePr>
            <a:graphicFrameLocks/>
          </p:cNvGraphicFramePr>
          <p:nvPr/>
        </p:nvGraphicFramePr>
        <p:xfrm>
          <a:off x="7997825" y="4484688"/>
          <a:ext cx="3905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" name="公式" r:id="rId16" imgW="317160" imgH="419040" progId="Equation.3">
                  <p:embed/>
                </p:oleObj>
              </mc:Choice>
              <mc:Fallback>
                <p:oleObj name="公式" r:id="rId16" imgW="317160" imgH="41904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7825" y="4484688"/>
                        <a:ext cx="39052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1" name="Oval 21"/>
          <p:cNvSpPr>
            <a:spLocks noChangeArrowheads="1"/>
          </p:cNvSpPr>
          <p:nvPr/>
        </p:nvSpPr>
        <p:spPr bwMode="auto">
          <a:xfrm>
            <a:off x="8704263" y="4143375"/>
            <a:ext cx="76200" cy="76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V="1">
            <a:off x="7029450" y="4767263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7493000" y="4730750"/>
            <a:ext cx="76200" cy="762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84" name="Object 24"/>
          <p:cNvGraphicFramePr>
            <a:graphicFrameLocks/>
          </p:cNvGraphicFramePr>
          <p:nvPr/>
        </p:nvGraphicFramePr>
        <p:xfrm>
          <a:off x="1501775" y="3644900"/>
          <a:ext cx="2170113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" name="Equation" r:id="rId18" imgW="2070000" imgH="787320" progId="Equation.DSMT4">
                  <p:embed/>
                </p:oleObj>
              </mc:Choice>
              <mc:Fallback>
                <p:oleObj name="Equation" r:id="rId18" imgW="2070000" imgH="787320" progId="Equation.DSMT4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3644900"/>
                        <a:ext cx="2170113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5" name="Text Box 25"/>
          <p:cNvSpPr txBox="1">
            <a:spLocks noChangeArrowheads="1"/>
          </p:cNvSpPr>
          <p:nvPr/>
        </p:nvSpPr>
        <p:spPr bwMode="auto">
          <a:xfrm>
            <a:off x="827088" y="4422775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itchFamily="2" charset="-122"/>
              </a:rPr>
              <a:t>电荷</a:t>
            </a:r>
            <a:r>
              <a:rPr lang="en-US" altLang="zh-CN" sz="2800" b="1" i="1" dirty="0" smtClean="0">
                <a:ea typeface="楷体_GB2312" pitchFamily="49" charset="-122"/>
              </a:rPr>
              <a:t>q</a:t>
            </a:r>
            <a:r>
              <a:rPr lang="en-US" altLang="zh-CN" sz="2800" b="1" baseline="-25000" dirty="0"/>
              <a:t>2</a:t>
            </a:r>
            <a:r>
              <a:rPr lang="zh-CN" altLang="en-US" sz="2800" b="1" dirty="0" smtClean="0">
                <a:latin typeface="宋体" pitchFamily="2" charset="-122"/>
              </a:rPr>
              <a:t>对电荷</a:t>
            </a:r>
            <a:r>
              <a:rPr lang="en-US" altLang="zh-CN" sz="2800" b="1" i="1" dirty="0" smtClean="0">
                <a:ea typeface="楷体_GB2312" pitchFamily="49" charset="-122"/>
              </a:rPr>
              <a:t>q</a:t>
            </a:r>
            <a:r>
              <a:rPr lang="en-US" altLang="zh-CN" sz="2800" b="1" baseline="-25000" dirty="0">
                <a:ea typeface="楷体_GB2312" pitchFamily="49" charset="-122"/>
              </a:rPr>
              <a:t>1</a:t>
            </a:r>
            <a:r>
              <a:rPr lang="zh-CN" altLang="en-US" sz="2800" b="1" dirty="0" smtClean="0">
                <a:latin typeface="宋体" pitchFamily="2" charset="-122"/>
              </a:rPr>
              <a:t>的</a:t>
            </a:r>
            <a:r>
              <a:rPr lang="zh-CN" altLang="en-US" sz="2800" b="1" dirty="0">
                <a:latin typeface="宋体" pitchFamily="2" charset="-122"/>
              </a:rPr>
              <a:t>力</a:t>
            </a:r>
          </a:p>
        </p:txBody>
      </p:sp>
      <p:graphicFrame>
        <p:nvGraphicFramePr>
          <p:cNvPr id="15386" name="Object 26"/>
          <p:cNvGraphicFramePr>
            <a:graphicFrameLocks/>
          </p:cNvGraphicFramePr>
          <p:nvPr/>
        </p:nvGraphicFramePr>
        <p:xfrm>
          <a:off x="4211638" y="4306888"/>
          <a:ext cx="21955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" name="Equation" r:id="rId20" imgW="2298600" imgH="787320" progId="Equation.DSMT4">
                  <p:embed/>
                </p:oleObj>
              </mc:Choice>
              <mc:Fallback>
                <p:oleObj name="Equation" r:id="rId20" imgW="2298600" imgH="787320" progId="Equation.DSMT4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306888"/>
                        <a:ext cx="21955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8" name="Text Box 28"/>
          <p:cNvSpPr txBox="1">
            <a:spLocks noChangeArrowheads="1"/>
          </p:cNvSpPr>
          <p:nvPr/>
        </p:nvSpPr>
        <p:spPr bwMode="auto">
          <a:xfrm>
            <a:off x="661988" y="388938"/>
            <a:ext cx="4630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二、库仑定律</a:t>
            </a:r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>
            <a:off x="3887788" y="404813"/>
            <a:ext cx="2089150" cy="528637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理想模型</a:t>
            </a:r>
          </a:p>
        </p:txBody>
      </p:sp>
      <p:sp>
        <p:nvSpPr>
          <p:cNvPr id="15390" name="AutoShape 30"/>
          <p:cNvSpPr>
            <a:spLocks noChangeArrowheads="1"/>
          </p:cNvSpPr>
          <p:nvPr/>
        </p:nvSpPr>
        <p:spPr bwMode="auto">
          <a:xfrm>
            <a:off x="2843213" y="1485900"/>
            <a:ext cx="1223962" cy="574675"/>
          </a:xfrm>
          <a:prstGeom prst="wedgeEllipseCallout">
            <a:avLst>
              <a:gd name="adj1" fmla="val 53759"/>
              <a:gd name="adj2" fmla="val -156907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zh-CN">
              <a:ea typeface="楷体_GB2312" pitchFamily="49" charset="-122"/>
            </a:endParaRPr>
          </a:p>
        </p:txBody>
      </p:sp>
      <p:sp>
        <p:nvSpPr>
          <p:cNvPr id="15391" name="Text Box 31"/>
          <p:cNvSpPr txBox="1">
            <a:spLocks noChangeArrowheads="1"/>
          </p:cNvSpPr>
          <p:nvPr/>
        </p:nvSpPr>
        <p:spPr bwMode="auto">
          <a:xfrm>
            <a:off x="974725" y="1428750"/>
            <a:ext cx="6081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真空中两个点电荷</a:t>
            </a:r>
            <a:r>
              <a:rPr lang="en-US" altLang="zh-CN" sz="3200" b="1" i="1"/>
              <a:t>q</a:t>
            </a:r>
            <a:r>
              <a:rPr lang="en-US" altLang="zh-CN" sz="2800" b="1" baseline="-25000"/>
              <a:t>1</a:t>
            </a:r>
            <a:r>
              <a:rPr lang="en-US" altLang="zh-CN" sz="2800" b="1"/>
              <a:t>, </a:t>
            </a:r>
            <a:r>
              <a:rPr lang="en-US" altLang="zh-CN" sz="3200" b="1" i="1"/>
              <a:t>q</a:t>
            </a:r>
            <a:r>
              <a:rPr lang="en-US" altLang="zh-CN" sz="2800" b="1" baseline="-25000"/>
              <a:t>2</a:t>
            </a:r>
            <a:r>
              <a:rPr lang="zh-CN" altLang="en-US" sz="2800" b="1"/>
              <a:t>之间的</a:t>
            </a:r>
          </a:p>
          <a:p>
            <a:pPr eaLnBrk="1" hangingPunct="1"/>
            <a:r>
              <a:rPr lang="zh-CN" altLang="en-US" sz="2800" b="1"/>
              <a:t>相互作用力为：</a:t>
            </a:r>
          </a:p>
        </p:txBody>
      </p:sp>
      <p:graphicFrame>
        <p:nvGraphicFramePr>
          <p:cNvPr id="15392" name="Object 32"/>
          <p:cNvGraphicFramePr>
            <a:graphicFrameLocks noChangeAspect="1"/>
          </p:cNvGraphicFramePr>
          <p:nvPr/>
        </p:nvGraphicFramePr>
        <p:xfrm>
          <a:off x="3600450" y="5278438"/>
          <a:ext cx="414020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" name="Equation" r:id="rId22" imgW="4520880" imgH="799920" progId="Equation.DSMT4">
                  <p:embed/>
                </p:oleObj>
              </mc:Choice>
              <mc:Fallback>
                <p:oleObj name="Equation" r:id="rId22" imgW="4520880" imgH="79992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278438"/>
                        <a:ext cx="4140200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3" name="Object 33"/>
          <p:cNvGraphicFramePr>
            <a:graphicFrameLocks noChangeAspect="1"/>
          </p:cNvGraphicFramePr>
          <p:nvPr/>
        </p:nvGraphicFramePr>
        <p:xfrm>
          <a:off x="3892550" y="6165850"/>
          <a:ext cx="30527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" name="Equation" r:id="rId24" imgW="3644640" imgH="482400" progId="Equation.DSMT4">
                  <p:embed/>
                </p:oleObj>
              </mc:Choice>
              <mc:Fallback>
                <p:oleObj name="Equation" r:id="rId24" imgW="3644640" imgH="4824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6165850"/>
                        <a:ext cx="30527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4" name="AutoShape 34"/>
          <p:cNvSpPr>
            <a:spLocks noChangeArrowheads="1"/>
          </p:cNvSpPr>
          <p:nvPr/>
        </p:nvSpPr>
        <p:spPr bwMode="auto">
          <a:xfrm>
            <a:off x="1042988" y="5822950"/>
            <a:ext cx="1981200" cy="990600"/>
          </a:xfrm>
          <a:prstGeom prst="wedgeRectCallout">
            <a:avLst>
              <a:gd name="adj1" fmla="val 88861"/>
              <a:gd name="adj2" fmla="val -1602"/>
            </a:avLst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800" b="1">
                <a:ea typeface="黑体" pitchFamily="2" charset="-122"/>
              </a:rPr>
              <a:t>真空中的</a:t>
            </a:r>
          </a:p>
          <a:p>
            <a:pPr algn="ctr"/>
            <a:r>
              <a:rPr lang="zh-CN" altLang="en-US" sz="2800" b="1">
                <a:ea typeface="黑体" pitchFamily="2" charset="-122"/>
              </a:rPr>
              <a:t>介电常量</a:t>
            </a:r>
          </a:p>
        </p:txBody>
      </p:sp>
      <p:sp>
        <p:nvSpPr>
          <p:cNvPr id="15395" name="Text Box 35"/>
          <p:cNvSpPr txBox="1">
            <a:spLocks noChangeArrowheads="1"/>
          </p:cNvSpPr>
          <p:nvPr/>
        </p:nvSpPr>
        <p:spPr bwMode="auto">
          <a:xfrm>
            <a:off x="1044575" y="5286375"/>
            <a:ext cx="38877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国际单位制中：</a:t>
            </a:r>
          </a:p>
        </p:txBody>
      </p:sp>
      <p:sp>
        <p:nvSpPr>
          <p:cNvPr id="2083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1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2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1" dur="75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6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4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975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475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975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475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5" dur="500"/>
                                        <p:tgtEl>
                                          <p:spTgt spid="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75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utoUpdateAnimBg="0"/>
      <p:bldP spid="15365" grpId="0" animBg="1"/>
      <p:bldP spid="15366" grpId="0" autoUpdateAnimBg="0"/>
      <p:bldP spid="15367" grpId="0" animBg="1"/>
      <p:bldP spid="15368" grpId="0" autoUpdateAnimBg="0"/>
      <p:bldP spid="15370" grpId="0" animBg="1"/>
      <p:bldP spid="15372" grpId="0" autoUpdateAnimBg="0"/>
      <p:bldP spid="15374" grpId="0" animBg="1"/>
      <p:bldP spid="15375" grpId="0" autoUpdateAnimBg="0"/>
      <p:bldP spid="15376" grpId="0" animBg="1"/>
      <p:bldP spid="15377" grpId="0" autoUpdateAnimBg="0"/>
      <p:bldP spid="15381" grpId="0" animBg="1"/>
      <p:bldP spid="15382" grpId="0" animBg="1"/>
      <p:bldP spid="15383" grpId="0" animBg="1"/>
      <p:bldP spid="15385" grpId="0" build="p" autoUpdateAnimBg="0"/>
      <p:bldP spid="15388" grpId="0" autoUpdateAnimBg="0"/>
      <p:bldP spid="15389" grpId="0" animBg="1" autoUpdateAnimBg="0"/>
      <p:bldP spid="15390" grpId="0" animBg="1"/>
      <p:bldP spid="15391" grpId="0" autoUpdateAnimBg="0"/>
      <p:bldP spid="15394" grpId="0" animBg="1" autoUpdateAnimBg="0"/>
      <p:bldP spid="1539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27088" y="2060575"/>
            <a:ext cx="685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2</a:t>
            </a:r>
            <a:r>
              <a:rPr lang="en-US" altLang="zh-CN" sz="2800" b="1">
                <a:ea typeface="楷体_GB2312" pitchFamily="49" charset="-122"/>
                <a:cs typeface="Times New Roman" pitchFamily="18" charset="0"/>
              </a:rPr>
              <a:t>º </a:t>
            </a:r>
            <a:r>
              <a:rPr lang="zh-CN" altLang="en-US" sz="2800" b="1"/>
              <a:t>库仑定律只适用两个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静止点电荷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62075" y="2565400"/>
            <a:ext cx="4306888" cy="598488"/>
            <a:chOff x="720" y="1833"/>
            <a:chExt cx="2713" cy="377"/>
          </a:xfrm>
        </p:grpSpPr>
        <p:sp>
          <p:nvSpPr>
            <p:cNvPr id="3124" name="Text Box 4"/>
            <p:cNvSpPr txBox="1">
              <a:spLocks noChangeArrowheads="1"/>
            </p:cNvSpPr>
            <p:nvPr/>
          </p:nvSpPr>
          <p:spPr bwMode="auto">
            <a:xfrm>
              <a:off x="1440" y="1881"/>
              <a:ext cx="13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同号</a:t>
              </a:r>
              <a:r>
                <a:rPr lang="en-US" altLang="zh-CN" sz="2800" b="1"/>
                <a:t>, </a:t>
              </a:r>
              <a:r>
                <a:rPr lang="zh-CN" altLang="en-US" sz="2800" b="1"/>
                <a:t>排斥力</a:t>
              </a:r>
            </a:p>
          </p:txBody>
        </p:sp>
        <p:graphicFrame>
          <p:nvGraphicFramePr>
            <p:cNvPr id="3085" name="Object 5"/>
            <p:cNvGraphicFramePr>
              <a:graphicFrameLocks noChangeAspect="1"/>
            </p:cNvGraphicFramePr>
            <p:nvPr/>
          </p:nvGraphicFramePr>
          <p:xfrm>
            <a:off x="2976" y="1920"/>
            <a:ext cx="4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4" name="Equation" r:id="rId4" imgW="736560" imgH="469800" progId="Equation.3">
                    <p:embed/>
                  </p:oleObj>
                </mc:Choice>
                <mc:Fallback>
                  <p:oleObj name="Equation" r:id="rId4" imgW="736560" imgH="4698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20"/>
                          <a:ext cx="45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5" name="Text Box 6"/>
            <p:cNvSpPr txBox="1">
              <a:spLocks noChangeArrowheads="1"/>
            </p:cNvSpPr>
            <p:nvPr/>
          </p:nvSpPr>
          <p:spPr bwMode="auto">
            <a:xfrm>
              <a:off x="720" y="1833"/>
              <a:ext cx="7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1</a:t>
              </a:r>
              <a:r>
                <a:rPr lang="zh-CN" altLang="en-US" sz="2800" b="1"/>
                <a:t>、</a:t>
              </a:r>
              <a:r>
                <a:rPr lang="en-US" altLang="zh-CN" sz="2800" b="1" i="1"/>
                <a:t>q</a:t>
              </a:r>
              <a:r>
                <a:rPr lang="en-US" altLang="zh-CN" sz="2800" b="1" baseline="-25000"/>
                <a:t>2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349375" y="3141663"/>
            <a:ext cx="4419600" cy="609600"/>
            <a:chOff x="720" y="2208"/>
            <a:chExt cx="2784" cy="384"/>
          </a:xfrm>
        </p:grpSpPr>
        <p:sp>
          <p:nvSpPr>
            <p:cNvPr id="3121" name="Text Box 8"/>
            <p:cNvSpPr txBox="1">
              <a:spLocks noChangeArrowheads="1"/>
            </p:cNvSpPr>
            <p:nvPr/>
          </p:nvSpPr>
          <p:spPr bwMode="auto">
            <a:xfrm>
              <a:off x="720" y="2208"/>
              <a:ext cx="71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1</a:t>
              </a:r>
              <a:r>
                <a:rPr lang="zh-CN" altLang="en-US" sz="2800" b="1"/>
                <a:t>、</a:t>
              </a:r>
              <a:r>
                <a:rPr lang="en-US" altLang="zh-CN" sz="2800" b="1" i="1"/>
                <a:t>q</a:t>
              </a:r>
              <a:r>
                <a:rPr lang="en-US" altLang="zh-CN" sz="2800" b="1" baseline="-25000"/>
                <a:t>2</a:t>
              </a:r>
            </a:p>
          </p:txBody>
        </p:sp>
        <p:sp>
          <p:nvSpPr>
            <p:cNvPr id="3122" name="Text Box 9"/>
            <p:cNvSpPr txBox="1">
              <a:spLocks noChangeArrowheads="1"/>
            </p:cNvSpPr>
            <p:nvPr/>
          </p:nvSpPr>
          <p:spPr bwMode="auto">
            <a:xfrm>
              <a:off x="1440" y="2256"/>
              <a:ext cx="16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/>
                <a:t>异号</a:t>
              </a:r>
              <a:r>
                <a:rPr lang="en-US" altLang="zh-CN" sz="2800" b="1"/>
                <a:t>, </a:t>
              </a:r>
              <a:r>
                <a:rPr lang="zh-CN" altLang="en-US" sz="2800" b="1"/>
                <a:t>吸引力</a:t>
              </a:r>
            </a:p>
          </p:txBody>
        </p:sp>
        <p:graphicFrame>
          <p:nvGraphicFramePr>
            <p:cNvPr id="3084" name="Object 10"/>
            <p:cNvGraphicFramePr>
              <a:graphicFrameLocks noChangeAspect="1"/>
            </p:cNvGraphicFramePr>
            <p:nvPr/>
          </p:nvGraphicFramePr>
          <p:xfrm>
            <a:off x="2880" y="2296"/>
            <a:ext cx="6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5" name="Equation" r:id="rId6" imgW="901440" imgH="469800" progId="Equation.3">
                    <p:embed/>
                  </p:oleObj>
                </mc:Choice>
                <mc:Fallback>
                  <p:oleObj name="Equation" r:id="rId6" imgW="901440" imgH="469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296"/>
                          <a:ext cx="62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3" name="Text Box 11"/>
            <p:cNvSpPr txBox="1">
              <a:spLocks noChangeArrowheads="1"/>
            </p:cNvSpPr>
            <p:nvPr/>
          </p:nvSpPr>
          <p:spPr bwMode="auto">
            <a:xfrm>
              <a:off x="3078" y="2328"/>
              <a:ext cx="3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ym typeface="Symbol" pitchFamily="18" charset="2"/>
                </a:rPr>
                <a:t></a:t>
              </a:r>
              <a:endParaRPr lang="en-US" altLang="zh-CN" sz="2800" b="1"/>
            </a:p>
          </p:txBody>
        </p:sp>
      </p:grp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827088" y="39687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3</a:t>
            </a:r>
            <a:r>
              <a:rPr lang="en-US" altLang="zh-CN" sz="2800" b="1">
                <a:ea typeface="楷体_GB2312" pitchFamily="49" charset="-122"/>
                <a:cs typeface="Times New Roman" pitchFamily="18" charset="0"/>
              </a:rPr>
              <a:t>º </a:t>
            </a:r>
            <a:r>
              <a:rPr lang="zh-CN" altLang="en-US" sz="2800" b="1"/>
              <a:t>若</a:t>
            </a:r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r>
              <a:rPr lang="zh-CN" altLang="en-US" sz="2800" b="1"/>
              <a:t>、</a:t>
            </a:r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r>
              <a:rPr lang="zh-CN" altLang="en-US" sz="2800" b="1"/>
              <a:t>在介质中，介电常数 </a:t>
            </a:r>
            <a:r>
              <a:rPr lang="zh-CN" altLang="en-US" sz="3200" b="1" i="1">
                <a:sym typeface="Symbol" pitchFamily="18" charset="2"/>
              </a:rPr>
              <a:t></a:t>
            </a:r>
            <a:r>
              <a:rPr lang="zh-CN" altLang="en-US" sz="3200" b="1">
                <a:sym typeface="Symbol" pitchFamily="18" charset="2"/>
              </a:rPr>
              <a:t> </a:t>
            </a:r>
            <a:r>
              <a:rPr lang="en-US" altLang="zh-CN" sz="3200" b="1">
                <a:sym typeface="Symbol" pitchFamily="18" charset="2"/>
              </a:rPr>
              <a:t>= </a:t>
            </a:r>
            <a:r>
              <a:rPr lang="en-US" altLang="zh-CN" sz="3200" b="1" i="1">
                <a:sym typeface="Symbol" pitchFamily="18" charset="2"/>
              </a:rPr>
              <a:t></a:t>
            </a:r>
            <a:r>
              <a:rPr lang="en-US" altLang="zh-CN" sz="3200" b="1" i="1" baseline="-25000">
                <a:sym typeface="Symbol" pitchFamily="18" charset="2"/>
              </a:rPr>
              <a:t>r</a:t>
            </a:r>
            <a:r>
              <a:rPr lang="en-US" altLang="zh-CN" sz="3200" b="1" i="1">
                <a:sym typeface="Symbol" pitchFamily="18" charset="2"/>
              </a:rPr>
              <a:t></a:t>
            </a:r>
            <a:r>
              <a:rPr lang="en-US" altLang="zh-CN" sz="3200" b="1" baseline="-25000">
                <a:sym typeface="Symbol" pitchFamily="18" charset="2"/>
              </a:rPr>
              <a:t>0</a:t>
            </a:r>
            <a:endParaRPr lang="en-US" altLang="zh-CN" sz="2800" b="1">
              <a:sym typeface="Symbol" pitchFamily="18" charset="2"/>
            </a:endParaRP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2124075" y="4616450"/>
            <a:ext cx="4608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空气中 ：</a:t>
            </a:r>
            <a:r>
              <a:rPr lang="zh-CN" altLang="en-US" sz="3200" b="1" i="1">
                <a:sym typeface="Symbol" pitchFamily="18" charset="2"/>
              </a:rPr>
              <a:t> </a:t>
            </a:r>
            <a:r>
              <a:rPr lang="zh-CN" altLang="en-US" sz="3200" b="1">
                <a:sym typeface="Symbol" pitchFamily="18" charset="2"/>
              </a:rPr>
              <a:t> </a:t>
            </a:r>
            <a:r>
              <a:rPr lang="zh-CN" altLang="en-US" sz="3200" b="1" i="1">
                <a:sym typeface="Symbol" pitchFamily="18" charset="2"/>
              </a:rPr>
              <a:t></a:t>
            </a:r>
            <a:r>
              <a:rPr lang="en-US" altLang="zh-CN" sz="3200" b="1" baseline="-25000">
                <a:sym typeface="Symbol" pitchFamily="18" charset="2"/>
              </a:rPr>
              <a:t>0</a:t>
            </a:r>
            <a:r>
              <a:rPr lang="en-US" altLang="zh-CN" sz="2800" b="1"/>
              <a:t>  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87375" y="404813"/>
            <a:ext cx="1752600" cy="990600"/>
            <a:chOff x="816" y="2496"/>
            <a:chExt cx="1104" cy="624"/>
          </a:xfrm>
        </p:grpSpPr>
        <p:sp>
          <p:nvSpPr>
            <p:cNvPr id="3119" name="AutoShape 15"/>
            <p:cNvSpPr>
              <a:spLocks noChangeArrowheads="1"/>
            </p:cNvSpPr>
            <p:nvPr/>
          </p:nvSpPr>
          <p:spPr bwMode="auto">
            <a:xfrm>
              <a:off x="816" y="2496"/>
              <a:ext cx="1104" cy="624"/>
            </a:xfrm>
            <a:prstGeom prst="irregularSeal1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0" name="Text Box 16"/>
            <p:cNvSpPr txBox="1">
              <a:spLocks noChangeArrowheads="1"/>
            </p:cNvSpPr>
            <p:nvPr/>
          </p:nvSpPr>
          <p:spPr bwMode="auto">
            <a:xfrm>
              <a:off x="1056" y="2534"/>
              <a:ext cx="75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4000" b="1">
                  <a:solidFill>
                    <a:srgbClr val="FF0000"/>
                  </a:solidFill>
                  <a:ea typeface="隶书" pitchFamily="49" charset="-122"/>
                </a:rPr>
                <a:t>注：</a:t>
              </a:r>
              <a:endParaRPr lang="zh-CN" altLang="en-US" sz="4000" b="1">
                <a:ea typeface="隶书" pitchFamily="49" charset="-122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292725" y="333375"/>
            <a:ext cx="3122613" cy="914400"/>
            <a:chOff x="1605" y="0"/>
            <a:chExt cx="1967" cy="576"/>
          </a:xfrm>
        </p:grpSpPr>
        <p:graphicFrame>
          <p:nvGraphicFramePr>
            <p:cNvPr id="3083" name="Object 18"/>
            <p:cNvGraphicFramePr>
              <a:graphicFrameLocks/>
            </p:cNvGraphicFramePr>
            <p:nvPr/>
          </p:nvGraphicFramePr>
          <p:xfrm>
            <a:off x="2129" y="3"/>
            <a:ext cx="1443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" name="Equation" r:id="rId8" imgW="2070000" imgH="939600" progId="Equation.DSMT4">
                    <p:embed/>
                  </p:oleObj>
                </mc:Choice>
                <mc:Fallback>
                  <p:oleObj name="Equation" r:id="rId8" imgW="2070000" imgH="939600" progId="Equation.DSMT4">
                    <p:embed/>
                    <p:pic>
                      <p:nvPicPr>
                        <p:cNvPr id="0" name="Object 1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9" y="3"/>
                          <a:ext cx="1443" cy="57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118" name="Picture 19" descr="dov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" y="0"/>
              <a:ext cx="555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827088" y="5337175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en-US" altLang="zh-CN" sz="2800" b="1"/>
              <a:t>4</a:t>
            </a:r>
            <a:r>
              <a:rPr lang="en-US" altLang="zh-CN" sz="2800" b="1">
                <a:cs typeface="Times New Roman" pitchFamily="18" charset="0"/>
              </a:rPr>
              <a:t>º </a:t>
            </a:r>
            <a:r>
              <a:rPr lang="zh-CN" altLang="en-US" sz="2800" b="1">
                <a:latin typeface="宋体" pitchFamily="2" charset="-122"/>
              </a:rPr>
              <a:t>基本实验规律</a:t>
            </a:r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1690688" y="5870575"/>
            <a:ext cx="5708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zh-CN" altLang="en-US" sz="2800" b="1">
                <a:latin typeface="黑体" pitchFamily="2" charset="-122"/>
                <a:ea typeface="黑体" pitchFamily="2" charset="-122"/>
              </a:rPr>
              <a:t>在宏观、微观领域都适用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！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443663" y="1665288"/>
            <a:ext cx="2132012" cy="1381125"/>
            <a:chOff x="4128" y="1050"/>
            <a:chExt cx="1343" cy="870"/>
          </a:xfrm>
        </p:grpSpPr>
        <p:sp>
          <p:nvSpPr>
            <p:cNvPr id="3111" name="Oval 24"/>
            <p:cNvSpPr>
              <a:spLocks noChangeArrowheads="1"/>
            </p:cNvSpPr>
            <p:nvPr/>
          </p:nvSpPr>
          <p:spPr bwMode="auto">
            <a:xfrm>
              <a:off x="4415" y="16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2" name="Text Box 25"/>
            <p:cNvSpPr txBox="1">
              <a:spLocks noChangeArrowheads="1"/>
            </p:cNvSpPr>
            <p:nvPr/>
          </p:nvSpPr>
          <p:spPr bwMode="auto">
            <a:xfrm>
              <a:off x="4448" y="1593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1</a:t>
              </a:r>
              <a:endParaRPr lang="en-US" altLang="zh-CN" sz="2800" b="1"/>
            </a:p>
          </p:txBody>
        </p:sp>
        <p:sp>
          <p:nvSpPr>
            <p:cNvPr id="3113" name="Line 26"/>
            <p:cNvSpPr>
              <a:spLocks noChangeShapeType="1"/>
            </p:cNvSpPr>
            <p:nvPr/>
          </p:nvSpPr>
          <p:spPr bwMode="auto">
            <a:xfrm flipV="1">
              <a:off x="4463" y="1340"/>
              <a:ext cx="72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4" name="Text Box 27"/>
            <p:cNvSpPr txBox="1">
              <a:spLocks noChangeArrowheads="1"/>
            </p:cNvSpPr>
            <p:nvPr/>
          </p:nvSpPr>
          <p:spPr bwMode="auto">
            <a:xfrm>
              <a:off x="5088" y="1260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2</a:t>
              </a:r>
              <a:endParaRPr lang="en-US" altLang="zh-CN" sz="2800"/>
            </a:p>
          </p:txBody>
        </p:sp>
        <p:graphicFrame>
          <p:nvGraphicFramePr>
            <p:cNvPr id="3080" name="Object 28"/>
            <p:cNvGraphicFramePr>
              <a:graphicFrameLocks noChangeAspect="1"/>
            </p:cNvGraphicFramePr>
            <p:nvPr/>
          </p:nvGraphicFramePr>
          <p:xfrm>
            <a:off x="4667" y="1302"/>
            <a:ext cx="17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" name="Equation" r:id="rId11" imgW="228600" imgH="304560" progId="Equation.3">
                    <p:embed/>
                  </p:oleObj>
                </mc:Choice>
                <mc:Fallback>
                  <p:oleObj name="Equation" r:id="rId11" imgW="228600" imgH="30456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7" y="1302"/>
                          <a:ext cx="17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5" name="Line 29"/>
            <p:cNvSpPr>
              <a:spLocks noChangeShapeType="1"/>
            </p:cNvSpPr>
            <p:nvPr/>
          </p:nvSpPr>
          <p:spPr bwMode="auto">
            <a:xfrm flipV="1">
              <a:off x="5183" y="1196"/>
              <a:ext cx="288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1" name="Object 30"/>
            <p:cNvGraphicFramePr>
              <a:graphicFrameLocks noChangeAspect="1"/>
            </p:cNvGraphicFramePr>
            <p:nvPr/>
          </p:nvGraphicFramePr>
          <p:xfrm>
            <a:off x="4992" y="1050"/>
            <a:ext cx="28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8" name="Equation" r:id="rId13" imgW="520560" imgH="457200" progId="Equation.3">
                    <p:embed/>
                  </p:oleObj>
                </mc:Choice>
                <mc:Fallback>
                  <p:oleObj name="Equation" r:id="rId13" imgW="520560" imgH="4572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050"/>
                          <a:ext cx="288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6" name="Oval 31"/>
            <p:cNvSpPr>
              <a:spLocks noChangeArrowheads="1"/>
            </p:cNvSpPr>
            <p:nvPr/>
          </p:nvSpPr>
          <p:spPr bwMode="auto">
            <a:xfrm>
              <a:off x="5183" y="130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82" name="Object 32"/>
            <p:cNvGraphicFramePr>
              <a:graphicFrameLocks noChangeAspect="1"/>
            </p:cNvGraphicFramePr>
            <p:nvPr/>
          </p:nvGraphicFramePr>
          <p:xfrm>
            <a:off x="4128" y="1442"/>
            <a:ext cx="2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" name="Equation" r:id="rId15" imgW="533160" imgH="457200" progId="Equation.3">
                    <p:embed/>
                  </p:oleObj>
                </mc:Choice>
                <mc:Fallback>
                  <p:oleObj name="Equation" r:id="rId15" imgW="533160" imgH="4572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442"/>
                          <a:ext cx="2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7" name="Line 33"/>
            <p:cNvSpPr>
              <a:spLocks noChangeShapeType="1"/>
            </p:cNvSpPr>
            <p:nvPr/>
          </p:nvSpPr>
          <p:spPr bwMode="auto">
            <a:xfrm flipV="1">
              <a:off x="4128" y="1689"/>
              <a:ext cx="288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588125" y="2673350"/>
            <a:ext cx="2006600" cy="1512888"/>
            <a:chOff x="4224" y="1726"/>
            <a:chExt cx="1264" cy="953"/>
          </a:xfrm>
        </p:grpSpPr>
        <p:sp>
          <p:nvSpPr>
            <p:cNvPr id="3104" name="Text Box 35"/>
            <p:cNvSpPr txBox="1">
              <a:spLocks noChangeArrowheads="1"/>
            </p:cNvSpPr>
            <p:nvPr/>
          </p:nvSpPr>
          <p:spPr bwMode="auto">
            <a:xfrm>
              <a:off x="4496" y="2352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1</a:t>
              </a:r>
              <a:endParaRPr lang="en-US" altLang="zh-CN" sz="2800" b="1"/>
            </a:p>
          </p:txBody>
        </p:sp>
        <p:sp>
          <p:nvSpPr>
            <p:cNvPr id="3105" name="Line 36"/>
            <p:cNvSpPr>
              <a:spLocks noChangeShapeType="1"/>
            </p:cNvSpPr>
            <p:nvPr/>
          </p:nvSpPr>
          <p:spPr bwMode="auto">
            <a:xfrm flipV="1">
              <a:off x="4512" y="2025"/>
              <a:ext cx="767" cy="3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6" name="Text Box 37"/>
            <p:cNvSpPr txBox="1">
              <a:spLocks noChangeArrowheads="1"/>
            </p:cNvSpPr>
            <p:nvPr/>
          </p:nvSpPr>
          <p:spPr bwMode="auto">
            <a:xfrm>
              <a:off x="5184" y="1945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q</a:t>
              </a:r>
              <a:r>
                <a:rPr lang="en-US" altLang="zh-CN" sz="2800" b="1" baseline="-25000"/>
                <a:t>2</a:t>
              </a:r>
              <a:endParaRPr lang="en-US" altLang="zh-CN" sz="2800"/>
            </a:p>
          </p:txBody>
        </p:sp>
        <p:graphicFrame>
          <p:nvGraphicFramePr>
            <p:cNvPr id="3077" name="Object 38"/>
            <p:cNvGraphicFramePr>
              <a:graphicFrameLocks noChangeAspect="1"/>
            </p:cNvGraphicFramePr>
            <p:nvPr/>
          </p:nvGraphicFramePr>
          <p:xfrm>
            <a:off x="4800" y="1920"/>
            <a:ext cx="15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" name="Equation" r:id="rId17" imgW="228600" imgH="304560" progId="Equation.3">
                    <p:embed/>
                  </p:oleObj>
                </mc:Choice>
                <mc:Fallback>
                  <p:oleObj name="Equation" r:id="rId17" imgW="228600" imgH="30456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920"/>
                          <a:ext cx="15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7" name="Oval 39"/>
            <p:cNvSpPr>
              <a:spLocks noChangeArrowheads="1"/>
            </p:cNvSpPr>
            <p:nvPr/>
          </p:nvSpPr>
          <p:spPr bwMode="auto">
            <a:xfrm>
              <a:off x="5279" y="19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8" name="Oval 40"/>
            <p:cNvSpPr>
              <a:spLocks noChangeArrowheads="1"/>
            </p:cNvSpPr>
            <p:nvPr/>
          </p:nvSpPr>
          <p:spPr bwMode="auto">
            <a:xfrm>
              <a:off x="4511" y="236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8" name="Object 41"/>
            <p:cNvGraphicFramePr>
              <a:graphicFrameLocks noChangeAspect="1"/>
            </p:cNvGraphicFramePr>
            <p:nvPr/>
          </p:nvGraphicFramePr>
          <p:xfrm>
            <a:off x="4224" y="2152"/>
            <a:ext cx="2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1" name="Equation" r:id="rId18" imgW="533160" imgH="457200" progId="Equation.3">
                    <p:embed/>
                  </p:oleObj>
                </mc:Choice>
                <mc:Fallback>
                  <p:oleObj name="Equation" r:id="rId18" imgW="533160" imgH="4572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152"/>
                          <a:ext cx="2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9" name="Line 42"/>
            <p:cNvSpPr>
              <a:spLocks noChangeShapeType="1"/>
            </p:cNvSpPr>
            <p:nvPr/>
          </p:nvSpPr>
          <p:spPr bwMode="auto">
            <a:xfrm flipH="1">
              <a:off x="4560" y="2208"/>
              <a:ext cx="288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0" name="Line 43"/>
            <p:cNvSpPr>
              <a:spLocks noChangeShapeType="1"/>
            </p:cNvSpPr>
            <p:nvPr/>
          </p:nvSpPr>
          <p:spPr bwMode="auto">
            <a:xfrm flipH="1">
              <a:off x="4992" y="2016"/>
              <a:ext cx="288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9" name="Object 44"/>
            <p:cNvGraphicFramePr>
              <a:graphicFrameLocks noChangeAspect="1"/>
            </p:cNvGraphicFramePr>
            <p:nvPr/>
          </p:nvGraphicFramePr>
          <p:xfrm>
            <a:off x="5088" y="1726"/>
            <a:ext cx="28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2" name="Equation" r:id="rId20" imgW="520560" imgH="457200" progId="Equation.3">
                    <p:embed/>
                  </p:oleObj>
                </mc:Choice>
                <mc:Fallback>
                  <p:oleObj name="Equation" r:id="rId20" imgW="520560" imgH="4572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726"/>
                          <a:ext cx="288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827088" y="1412875"/>
            <a:ext cx="5340350" cy="519113"/>
            <a:chOff x="385" y="1162"/>
            <a:chExt cx="3364" cy="327"/>
          </a:xfrm>
        </p:grpSpPr>
        <p:graphicFrame>
          <p:nvGraphicFramePr>
            <p:cNvPr id="3076" name="Object 46"/>
            <p:cNvGraphicFramePr>
              <a:graphicFrameLocks noChangeAspect="1"/>
            </p:cNvGraphicFramePr>
            <p:nvPr/>
          </p:nvGraphicFramePr>
          <p:xfrm>
            <a:off x="2653" y="1165"/>
            <a:ext cx="1096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3" name="Equation" r:id="rId22" imgW="1625400" imgH="495000" progId="Equation.DSMT4">
                    <p:embed/>
                  </p:oleObj>
                </mc:Choice>
                <mc:Fallback>
                  <p:oleObj name="Equation" r:id="rId22" imgW="1625400" imgH="4950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165"/>
                          <a:ext cx="1096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3" name="Text Box 47"/>
            <p:cNvSpPr txBox="1">
              <a:spLocks noChangeArrowheads="1"/>
            </p:cNvSpPr>
            <p:nvPr/>
          </p:nvSpPr>
          <p:spPr bwMode="auto">
            <a:xfrm>
              <a:off x="385" y="1162"/>
              <a:ext cx="3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1</a:t>
              </a:r>
              <a:r>
                <a:rPr lang="en-US" altLang="zh-CN" sz="2800" b="1">
                  <a:ea typeface="楷体_GB2312" pitchFamily="49" charset="-122"/>
                  <a:cs typeface="Times New Roman" pitchFamily="18" charset="0"/>
                </a:rPr>
                <a:t>º </a:t>
              </a:r>
              <a:r>
                <a:rPr lang="zh-CN" altLang="en-US" sz="2800" b="1"/>
                <a:t>遵从牛顿第三定律</a:t>
              </a:r>
            </a:p>
          </p:txBody>
        </p:sp>
      </p:grpSp>
      <p:sp>
        <p:nvSpPr>
          <p:cNvPr id="3098" name="Text Box 48"/>
          <p:cNvSpPr txBox="1">
            <a:spLocks noChangeArrowheads="1"/>
          </p:cNvSpPr>
          <p:nvPr/>
        </p:nvSpPr>
        <p:spPr bwMode="auto">
          <a:xfrm>
            <a:off x="5472113" y="511016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2000"/>
          </a:p>
        </p:txBody>
      </p:sp>
      <p:sp>
        <p:nvSpPr>
          <p:cNvPr id="3099" name="Text Box 49"/>
          <p:cNvSpPr txBox="1">
            <a:spLocks noChangeArrowheads="1"/>
          </p:cNvSpPr>
          <p:nvPr/>
        </p:nvSpPr>
        <p:spPr bwMode="auto">
          <a:xfrm>
            <a:off x="5472113" y="543401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2000"/>
          </a:p>
        </p:txBody>
      </p:sp>
      <p:sp>
        <p:nvSpPr>
          <p:cNvPr id="3100" name="Text Box 50"/>
          <p:cNvSpPr txBox="1">
            <a:spLocks noChangeArrowheads="1"/>
          </p:cNvSpPr>
          <p:nvPr/>
        </p:nvSpPr>
        <p:spPr bwMode="auto">
          <a:xfrm>
            <a:off x="5508625" y="575786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2000"/>
          </a:p>
        </p:txBody>
      </p:sp>
      <p:graphicFrame>
        <p:nvGraphicFramePr>
          <p:cNvPr id="17459" name="Object 51"/>
          <p:cNvGraphicFramePr>
            <a:graphicFrameLocks/>
          </p:cNvGraphicFramePr>
          <p:nvPr/>
        </p:nvGraphicFramePr>
        <p:xfrm>
          <a:off x="7127875" y="5445125"/>
          <a:ext cx="1055688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" name="Equation" r:id="rId24" imgW="1104840" imgH="711000" progId="Equation.DSMT4">
                  <p:embed/>
                </p:oleObj>
              </mc:Choice>
              <mc:Fallback>
                <p:oleObj name="Equation" r:id="rId24" imgW="1104840" imgH="711000" progId="Equation.DSMT4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5445125"/>
                        <a:ext cx="1055688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60" name="Object 52"/>
          <p:cNvGraphicFramePr>
            <a:graphicFrameLocks/>
          </p:cNvGraphicFramePr>
          <p:nvPr/>
        </p:nvGraphicFramePr>
        <p:xfrm>
          <a:off x="8123238" y="5911850"/>
          <a:ext cx="287337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" name="Equation" r:id="rId26" imgW="482400" imgH="317160" progId="Equation.DSMT4">
                  <p:embed/>
                </p:oleObj>
              </mc:Choice>
              <mc:Fallback>
                <p:oleObj name="Equation" r:id="rId26" imgW="482400" imgH="317160" progId="Equation.DSMT4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238" y="5911850"/>
                        <a:ext cx="287337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61" name="Rectangle 53"/>
          <p:cNvSpPr>
            <a:spLocks noChangeArrowheads="1"/>
          </p:cNvSpPr>
          <p:nvPr/>
        </p:nvSpPr>
        <p:spPr bwMode="auto">
          <a:xfrm>
            <a:off x="6732588" y="5337175"/>
            <a:ext cx="2052637" cy="11160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75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4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  <p:bldP spid="17420" grpId="0" autoUpdateAnimBg="0"/>
      <p:bldP spid="17421" grpId="0" autoUpdateAnimBg="0"/>
      <p:bldP spid="17429" grpId="0" build="p" autoUpdateAnimBg="0"/>
      <p:bldP spid="17430" grpId="0" autoUpdateAnimBg="0"/>
      <p:bldP spid="174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60400" y="496888"/>
            <a:ext cx="391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 dirty="0"/>
              <a:t>2.</a:t>
            </a:r>
            <a:r>
              <a:rPr lang="en-US" altLang="zh-CN" sz="2800" b="1" dirty="0"/>
              <a:t> </a:t>
            </a:r>
            <a:r>
              <a:rPr lang="zh-CN" altLang="en-US" sz="2800" b="1" i="1" dirty="0" smtClean="0"/>
              <a:t>电场力</a:t>
            </a:r>
            <a:r>
              <a:rPr lang="zh-CN" altLang="en-US" sz="2800" b="1" i="1" dirty="0"/>
              <a:t>叠加原理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006475" y="1052513"/>
            <a:ext cx="79375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实验证明</a:t>
            </a:r>
            <a:r>
              <a:rPr lang="zh-CN" altLang="en-US" sz="2800" b="1">
                <a:ea typeface="黑体" pitchFamily="2" charset="-122"/>
              </a:rPr>
              <a:t>：</a:t>
            </a:r>
          </a:p>
          <a:p>
            <a:pPr eaLnBrk="1" hangingPunct="1"/>
            <a:r>
              <a:rPr lang="zh-CN" altLang="en-US" sz="2800" b="1">
                <a:ea typeface="黑体" pitchFamily="2" charset="-122"/>
              </a:rPr>
              <a:t>       多个点电荷存在时，任意一个点电荷受的</a:t>
            </a:r>
          </a:p>
          <a:p>
            <a:pPr eaLnBrk="1" hangingPunct="1"/>
            <a:r>
              <a:rPr lang="zh-CN" altLang="en-US" sz="2800" b="1">
                <a:ea typeface="黑体" pitchFamily="2" charset="-122"/>
              </a:rPr>
              <a:t>静电力等于其它各个点电荷单独存在时对它</a:t>
            </a:r>
          </a:p>
          <a:p>
            <a:pPr eaLnBrk="1" hangingPunct="1"/>
            <a:r>
              <a:rPr lang="zh-CN" altLang="en-US" sz="2800" b="1">
                <a:ea typeface="黑体" pitchFamily="2" charset="-122"/>
              </a:rPr>
              <a:t>的作用力的矢量和。</a:t>
            </a: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040188" y="3252788"/>
          <a:ext cx="44196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Equation" r:id="rId3" imgW="3784320" imgH="469800" progId="Equation.DSMT4">
                  <p:embed/>
                </p:oleObj>
              </mc:Choice>
              <mc:Fallback>
                <p:oleObj name="Equation" r:id="rId3" imgW="378432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88" y="3252788"/>
                        <a:ext cx="441960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1852613" y="4040188"/>
            <a:ext cx="146050" cy="1365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C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14613" y="3386138"/>
            <a:ext cx="146050" cy="104775"/>
          </a:xfrm>
          <a:prstGeom prst="ellipse">
            <a:avLst/>
          </a:prstGeom>
          <a:gradFill rotWithShape="1">
            <a:gsLst>
              <a:gs pos="0">
                <a:srgbClr val="FF99FF"/>
              </a:gs>
              <a:gs pos="100000">
                <a:srgbClr val="7647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770063" y="3262313"/>
            <a:ext cx="152400" cy="152400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2F762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2690813" y="3995738"/>
            <a:ext cx="74612" cy="104775"/>
          </a:xfrm>
          <a:prstGeom prst="ellipse">
            <a:avLst/>
          </a:prstGeom>
          <a:gradFill rotWithShape="1">
            <a:gsLst>
              <a:gs pos="0">
                <a:srgbClr val="FF99FF"/>
              </a:gs>
              <a:gs pos="100000">
                <a:srgbClr val="7647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1084263" y="3538538"/>
            <a:ext cx="146050" cy="180975"/>
          </a:xfrm>
          <a:prstGeom prst="ellipse">
            <a:avLst/>
          </a:prstGeom>
          <a:gradFill rotWithShape="1">
            <a:gsLst>
              <a:gs pos="0">
                <a:srgbClr val="FFCC99"/>
              </a:gs>
              <a:gs pos="100000">
                <a:srgbClr val="765E4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 flipV="1">
            <a:off x="1928813" y="3414713"/>
            <a:ext cx="755650" cy="625475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2446338" y="2881313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1</a:t>
            </a:r>
            <a:endParaRPr lang="en-US" altLang="zh-CN" sz="2800" b="1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1763713" y="4041775"/>
            <a:ext cx="677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0</a:t>
            </a:r>
            <a:endParaRPr lang="en-US" altLang="zh-CN" sz="2800" b="1"/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771650" y="2805113"/>
            <a:ext cx="48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2</a:t>
            </a:r>
            <a:endParaRPr lang="en-US" altLang="zh-CN" sz="2800" b="1"/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1058863" y="358140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3</a:t>
            </a:r>
            <a:endParaRPr lang="en-US" altLang="zh-CN" sz="2800" b="1"/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1395413" y="4344988"/>
            <a:ext cx="146050" cy="13652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776413" y="3767138"/>
            <a:ext cx="76200" cy="762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2522538" y="3973513"/>
            <a:ext cx="847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/>
              <a:t>q</a:t>
            </a:r>
            <a:r>
              <a:rPr lang="en-US" altLang="zh-CN" sz="2800" b="1" baseline="-25000"/>
              <a:t>n</a:t>
            </a:r>
            <a:endParaRPr lang="en-US" altLang="zh-CN" sz="2800" b="1"/>
          </a:p>
        </p:txBody>
      </p:sp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4048125" y="3857625"/>
          <a:ext cx="16033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Equation" r:id="rId5" imgW="1358640" imgH="825480" progId="Equation.3">
                  <p:embed/>
                </p:oleObj>
              </mc:Choice>
              <mc:Fallback>
                <p:oleObj name="Equation" r:id="rId5" imgW="1358640" imgH="825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3857625"/>
                        <a:ext cx="160337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905000" y="5000625"/>
            <a:ext cx="2162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库仑定律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5610225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ea typeface="黑体" pitchFamily="2" charset="-122"/>
              </a:rPr>
              <a:t>电力叠加原理</a:t>
            </a:r>
          </a:p>
        </p:txBody>
      </p:sp>
      <p:sp>
        <p:nvSpPr>
          <p:cNvPr id="19477" name="AutoShape 21"/>
          <p:cNvSpPr>
            <a:spLocks/>
          </p:cNvSpPr>
          <p:nvPr/>
        </p:nvSpPr>
        <p:spPr bwMode="auto">
          <a:xfrm>
            <a:off x="3581400" y="5121275"/>
            <a:ext cx="304800" cy="852488"/>
          </a:xfrm>
          <a:prstGeom prst="rightBrace">
            <a:avLst>
              <a:gd name="adj1" fmla="val 23307"/>
              <a:gd name="adj2" fmla="val 5375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3995738" y="5049838"/>
            <a:ext cx="4191000" cy="9842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itchFamily="2" charset="-122"/>
                <a:ea typeface="黑体" pitchFamily="2" charset="-122"/>
              </a:rPr>
              <a:t>是静止电荷相互作用</a:t>
            </a:r>
          </a:p>
          <a:p>
            <a:pPr algn="ctr" eaLnBrk="1" hangingPunct="1"/>
            <a:r>
              <a:rPr lang="zh-CN" altLang="en-US" sz="2800" b="1">
                <a:latin typeface="黑体" pitchFamily="2" charset="-122"/>
                <a:ea typeface="黑体" pitchFamily="2" charset="-122"/>
              </a:rPr>
              <a:t>的基本定律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3360738" y="3219450"/>
            <a:ext cx="1377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即</a:t>
            </a:r>
          </a:p>
        </p:txBody>
      </p:sp>
      <p:sp>
        <p:nvSpPr>
          <p:cNvPr id="4120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75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75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6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7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75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utoUpdateAnimBg="0"/>
      <p:bldP spid="19461" grpId="0" animBg="1"/>
      <p:bldP spid="19462" grpId="0" animBg="1"/>
      <p:bldP spid="19463" grpId="0" animBg="1"/>
      <p:bldP spid="19464" grpId="0" animBg="1"/>
      <p:bldP spid="19465" grpId="0" animBg="1"/>
      <p:bldP spid="19466" grpId="0" animBg="1"/>
      <p:bldP spid="19467" grpId="0" autoUpdateAnimBg="0"/>
      <p:bldP spid="19468" grpId="0" autoUpdateAnimBg="0"/>
      <p:bldP spid="19469" grpId="0" autoUpdateAnimBg="0"/>
      <p:bldP spid="19470" grpId="0" autoUpdateAnimBg="0"/>
      <p:bldP spid="19471" grpId="0" animBg="1"/>
      <p:bldP spid="19472" grpId="0" animBg="1"/>
      <p:bldP spid="19473" grpId="0" autoUpdateAnimBg="0"/>
      <p:bldP spid="19475" grpId="0" autoUpdateAnimBg="0"/>
      <p:bldP spid="19476" grpId="0" autoUpdateAnimBg="0"/>
      <p:bldP spid="19477" grpId="0" animBg="1" autoUpdateAnimBg="0"/>
      <p:bldP spid="19479" grpId="0" animBg="1" autoUpdateAnimBg="0"/>
      <p:bldP spid="194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09613" y="1773238"/>
            <a:ext cx="3322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1</a:t>
            </a:r>
            <a:r>
              <a:rPr lang="en-US" altLang="zh-CN" sz="2800" b="1" i="1"/>
              <a:t>.</a:t>
            </a:r>
            <a:r>
              <a:rPr lang="zh-CN" altLang="en-US" sz="2800" b="1" i="1"/>
              <a:t>电场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191600" y="246062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itchFamily="2" charset="-122"/>
              </a:rPr>
              <a:t>库仑力如何传递？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831238" y="4437063"/>
            <a:ext cx="3521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近代物理学证明：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428388" y="5216525"/>
            <a:ext cx="1330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电场</a:t>
            </a:r>
            <a:endParaRPr lang="zh-CN" altLang="en-US" sz="2800" b="1">
              <a:solidFill>
                <a:srgbClr val="A50021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80488" y="5172075"/>
            <a:ext cx="1222375" cy="587375"/>
            <a:chOff x="974" y="2880"/>
            <a:chExt cx="770" cy="370"/>
          </a:xfrm>
        </p:grpSpPr>
        <p:sp>
          <p:nvSpPr>
            <p:cNvPr id="27678" name="Text Box 7"/>
            <p:cNvSpPr txBox="1">
              <a:spLocks noChangeArrowheads="1"/>
            </p:cNvSpPr>
            <p:nvPr/>
          </p:nvSpPr>
          <p:spPr bwMode="auto">
            <a:xfrm>
              <a:off x="974" y="2923"/>
              <a:ext cx="7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660066"/>
                  </a:solidFill>
                </a:rPr>
                <a:t>电荷</a:t>
              </a:r>
            </a:p>
          </p:txBody>
        </p:sp>
        <p:sp>
          <p:nvSpPr>
            <p:cNvPr id="27679" name="Text Box 8"/>
            <p:cNvSpPr txBox="1">
              <a:spLocks noChangeArrowheads="1"/>
            </p:cNvSpPr>
            <p:nvPr/>
          </p:nvSpPr>
          <p:spPr bwMode="auto">
            <a:xfrm>
              <a:off x="1440" y="2880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660066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660066"/>
                  </a:solidFill>
                </a:rPr>
                <a:t>1</a:t>
              </a:r>
              <a:endParaRPr lang="en-US" altLang="zh-CN" sz="2800" b="1">
                <a:solidFill>
                  <a:srgbClr val="660066"/>
                </a:solidFill>
              </a:endParaRPr>
            </a:p>
          </p:txBody>
        </p:sp>
      </p:grp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158263" y="5172075"/>
            <a:ext cx="1295400" cy="685800"/>
          </a:xfrm>
          <a:prstGeom prst="rect">
            <a:avLst/>
          </a:prstGeom>
          <a:noFill/>
          <a:ln w="57150" cmpd="thinThick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5273063" y="5172075"/>
            <a:ext cx="1219200" cy="685800"/>
          </a:xfrm>
          <a:prstGeom prst="rect">
            <a:avLst/>
          </a:prstGeom>
          <a:noFill/>
          <a:ln w="57150" cmpd="thickThin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368063" y="5095875"/>
            <a:ext cx="1066800" cy="838200"/>
          </a:xfrm>
          <a:prstGeom prst="rect">
            <a:avLst/>
          </a:prstGeom>
          <a:noFill/>
          <a:ln w="76200" cmpd="tri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453663" y="5400675"/>
            <a:ext cx="914400" cy="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434863" y="5400675"/>
            <a:ext cx="914400" cy="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4434863" y="5705475"/>
            <a:ext cx="914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>
            <a:off x="2453663" y="5705475"/>
            <a:ext cx="914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4571388" y="4881563"/>
            <a:ext cx="661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990099"/>
                </a:solidFill>
              </a:rPr>
              <a:t>F</a:t>
            </a:r>
            <a:r>
              <a:rPr lang="en-US" altLang="zh-CN" sz="2800" b="1" baseline="-25000">
                <a:solidFill>
                  <a:srgbClr val="990099"/>
                </a:solidFill>
              </a:rPr>
              <a:t>12</a:t>
            </a:r>
            <a:endParaRPr lang="en-US" altLang="zh-CN" sz="2800" b="1"/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2688613" y="5629275"/>
            <a:ext cx="892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>
                <a:solidFill>
                  <a:schemeClr val="accent2"/>
                </a:solidFill>
              </a:rPr>
              <a:t>F</a:t>
            </a:r>
            <a:r>
              <a:rPr lang="en-US" altLang="zh-CN" sz="2800" b="1" baseline="-25000">
                <a:solidFill>
                  <a:schemeClr val="accent2"/>
                </a:solidFill>
              </a:rPr>
              <a:t>21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261950" y="5183188"/>
            <a:ext cx="2093913" cy="574675"/>
            <a:chOff x="3648" y="1207"/>
            <a:chExt cx="1319" cy="362"/>
          </a:xfrm>
        </p:grpSpPr>
        <p:sp>
          <p:nvSpPr>
            <p:cNvPr id="27676" name="Text Box 19"/>
            <p:cNvSpPr txBox="1">
              <a:spLocks noChangeArrowheads="1"/>
            </p:cNvSpPr>
            <p:nvPr/>
          </p:nvSpPr>
          <p:spPr bwMode="auto">
            <a:xfrm>
              <a:off x="3648" y="1242"/>
              <a:ext cx="13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0000FF"/>
                  </a:solidFill>
                </a:rPr>
                <a:t>电荷</a:t>
              </a:r>
              <a:endParaRPr lang="zh-CN" altLang="en-US" sz="3200" b="1" baseline="-25000">
                <a:solidFill>
                  <a:srgbClr val="0000FF"/>
                </a:solidFill>
              </a:endParaRPr>
            </a:p>
          </p:txBody>
        </p:sp>
        <p:sp>
          <p:nvSpPr>
            <p:cNvPr id="27677" name="Text Box 20"/>
            <p:cNvSpPr txBox="1">
              <a:spLocks noChangeArrowheads="1"/>
            </p:cNvSpPr>
            <p:nvPr/>
          </p:nvSpPr>
          <p:spPr bwMode="auto">
            <a:xfrm>
              <a:off x="4105" y="1207"/>
              <a:ext cx="8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 i="1">
                  <a:solidFill>
                    <a:srgbClr val="0000FF"/>
                  </a:solidFill>
                </a:rPr>
                <a:t>q</a:t>
              </a:r>
              <a:r>
                <a:rPr lang="en-US" altLang="zh-CN" sz="2800" b="1" baseline="-25000">
                  <a:solidFill>
                    <a:srgbClr val="0000FF"/>
                  </a:solidFill>
                </a:rPr>
                <a:t>2</a:t>
              </a:r>
            </a:p>
          </p:txBody>
        </p:sp>
      </p:grpSp>
      <p:pic>
        <p:nvPicPr>
          <p:cNvPr id="20501" name="Picture 21" descr="人高压带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1819" y="2114550"/>
            <a:ext cx="2211388" cy="284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647700" y="476250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三、静电场、电场强度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042988" y="1143000"/>
            <a:ext cx="8101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bg2"/>
                </a:solidFill>
                <a:ea typeface="楷体_GB2312" pitchFamily="49" charset="-122"/>
                <a:cs typeface="Times New Roman" pitchFamily="18" charset="0"/>
              </a:rPr>
              <a:t>Electrostatic Field  Electric field strength</a:t>
            </a:r>
          </a:p>
        </p:txBody>
      </p:sp>
      <p:sp>
        <p:nvSpPr>
          <p:cNvPr id="20505" name="AutoShape 25"/>
          <p:cNvSpPr>
            <a:spLocks/>
          </p:cNvSpPr>
          <p:nvPr/>
        </p:nvSpPr>
        <p:spPr bwMode="auto">
          <a:xfrm>
            <a:off x="1183663" y="332105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zh-CN" altLang="zh-CN" sz="2800" b="1">
              <a:solidFill>
                <a:schemeClr val="accent2"/>
              </a:solidFill>
            </a:endParaRP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1336063" y="316865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近距作用</a:t>
            </a:r>
            <a:r>
              <a:rPr lang="en-US" altLang="zh-CN" sz="2800" b="1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1336063" y="3732213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</a:rPr>
              <a:t>超距作用</a:t>
            </a:r>
            <a:r>
              <a:rPr lang="en-US" altLang="zh-CN" sz="2800" b="1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2936262" y="3716338"/>
            <a:ext cx="37821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/>
              <a:t>不需要介质、传递时间</a:t>
            </a:r>
            <a:endParaRPr lang="zh-CN" altLang="en-US" sz="2800" b="1" dirty="0"/>
          </a:p>
        </p:txBody>
      </p:sp>
      <p:sp>
        <p:nvSpPr>
          <p:cNvPr id="20509" name="AutoShape 29"/>
          <p:cNvSpPr>
            <a:spLocks noChangeArrowheads="1"/>
          </p:cNvSpPr>
          <p:nvPr/>
        </p:nvSpPr>
        <p:spPr bwMode="auto">
          <a:xfrm>
            <a:off x="3088663" y="3092450"/>
            <a:ext cx="1371600" cy="609600"/>
          </a:xfrm>
          <a:prstGeom prst="wedgeEllipseCallout">
            <a:avLst>
              <a:gd name="adj1" fmla="val 73958"/>
              <a:gd name="adj2" fmla="val -64065"/>
            </a:avLst>
          </a:prstGeom>
          <a:solidFill>
            <a:srgbClr val="FFFF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164863" y="3168650"/>
            <a:ext cx="2527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“</a:t>
            </a:r>
            <a:r>
              <a:rPr lang="zh-CN" altLang="en-US" sz="2800" b="1"/>
              <a:t>以太”</a:t>
            </a:r>
          </a:p>
        </p:txBody>
      </p:sp>
      <p:sp>
        <p:nvSpPr>
          <p:cNvPr id="20511" name="Text Box 31"/>
          <p:cNvSpPr txBox="1">
            <a:spLocks noChangeArrowheads="1"/>
          </p:cNvSpPr>
          <p:nvPr/>
        </p:nvSpPr>
        <p:spPr bwMode="auto">
          <a:xfrm>
            <a:off x="4696800" y="2693988"/>
            <a:ext cx="2795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不存在</a:t>
            </a:r>
            <a:r>
              <a:rPr lang="en-US" altLang="zh-CN" sz="2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!</a:t>
            </a:r>
          </a:p>
        </p:txBody>
      </p:sp>
      <p:sp>
        <p:nvSpPr>
          <p:cNvPr id="27675" name="Text Box 138"/>
          <p:cNvSpPr txBox="1">
            <a:spLocks noChangeArrowheads="1"/>
          </p:cNvSpPr>
          <p:nvPr/>
        </p:nvSpPr>
        <p:spPr bwMode="auto">
          <a:xfrm>
            <a:off x="8786813" y="6416675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cs typeface="Times New Roman" pitchFamily="18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75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" fill="hold"/>
                                        <p:tgtEl>
                                          <p:spTgt spid="20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fill="hold"/>
                                        <p:tgtEl>
                                          <p:spTgt spid="20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" fill="hold"/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" fill="hold"/>
                                        <p:tgtEl>
                                          <p:spTgt spid="20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75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5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2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3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utoUpdateAnimBg="0"/>
      <p:bldP spid="20483" grpId="0" autoUpdateAnimBg="0"/>
      <p:bldP spid="20484" grpId="0" autoUpdateAnimBg="0"/>
      <p:bldP spid="20485" grpId="0" autoUpdateAnimBg="0"/>
      <p:bldP spid="20489" grpId="0" animBg="1"/>
      <p:bldP spid="20490" grpId="0" animBg="1"/>
      <p:bldP spid="20491" grpId="0" animBg="1"/>
      <p:bldP spid="20492" grpId="0" animBg="1"/>
      <p:bldP spid="20493" grpId="0" animBg="1"/>
      <p:bldP spid="20494" grpId="0" animBg="1"/>
      <p:bldP spid="20495" grpId="0" animBg="1"/>
      <p:bldP spid="20496" grpId="0" autoUpdateAnimBg="0"/>
      <p:bldP spid="20497" grpId="0" autoUpdateAnimBg="0"/>
      <p:bldP spid="20502" grpId="0"/>
      <p:bldP spid="20503" grpId="0"/>
      <p:bldP spid="20505" grpId="0" animBg="1" autoUpdateAnimBg="0"/>
      <p:bldP spid="20506" grpId="0" autoUpdateAnimBg="0"/>
      <p:bldP spid="20507" grpId="0" autoUpdateAnimBg="0"/>
      <p:bldP spid="20508" grpId="0" autoUpdateAnimBg="0"/>
      <p:bldP spid="20509" grpId="0" animBg="1" autoUpdateAnimBg="0"/>
      <p:bldP spid="20510" grpId="0" autoUpdateAnimBg="0"/>
      <p:bldP spid="20511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6356</TotalTime>
  <Words>1911</Words>
  <Application>Microsoft Office PowerPoint</Application>
  <PresentationFormat>全屏显示(4:3)</PresentationFormat>
  <Paragraphs>527</Paragraphs>
  <Slides>42</Slides>
  <Notes>20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Monotype Sorts</vt:lpstr>
      <vt:lpstr>黑体</vt:lpstr>
      <vt:lpstr>华文新魏</vt:lpstr>
      <vt:lpstr>楷体_GB2312</vt:lpstr>
      <vt:lpstr>隶书</vt:lpstr>
      <vt:lpstr>宋体</vt:lpstr>
      <vt:lpstr>Arial</vt:lpstr>
      <vt:lpstr>Book Antiqua</vt:lpstr>
      <vt:lpstr>Cambria Math</vt:lpstr>
      <vt:lpstr>MT Extra</vt:lpstr>
      <vt:lpstr>Symbol</vt:lpstr>
      <vt:lpstr>Times New Roman</vt:lpstr>
      <vt:lpstr>Wingdings</vt:lpstr>
      <vt:lpstr>默认设计模板</vt:lpstr>
      <vt:lpstr>Equation</vt:lpstr>
      <vt:lpstr>公式</vt:lpstr>
      <vt:lpstr>剪辑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引力中心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</dc:creator>
  <cp:lastModifiedBy>Xiaosong Zhu</cp:lastModifiedBy>
  <cp:revision>213</cp:revision>
  <dcterms:created xsi:type="dcterms:W3CDTF">2002-04-18T01:19:12Z</dcterms:created>
  <dcterms:modified xsi:type="dcterms:W3CDTF">2024-05-20T13:27:48Z</dcterms:modified>
</cp:coreProperties>
</file>